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4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62" r:id="rId15"/>
    <p:sldId id="278" r:id="rId16"/>
    <p:sldId id="279" r:id="rId17"/>
    <p:sldId id="276" r:id="rId18"/>
    <p:sldId id="263" r:id="rId19"/>
    <p:sldId id="273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3" r:id="rId34"/>
    <p:sldId id="294" r:id="rId35"/>
    <p:sldId id="298" r:id="rId36"/>
    <p:sldId id="295" r:id="rId37"/>
    <p:sldId id="299" r:id="rId38"/>
    <p:sldId id="296" r:id="rId39"/>
    <p:sldId id="300" r:id="rId40"/>
    <p:sldId id="297" r:id="rId41"/>
    <p:sldId id="301" r:id="rId42"/>
    <p:sldId id="302" r:id="rId43"/>
    <p:sldId id="25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BAA70D00-C1AD-4389-B64D-97DBF5CDD100}">
          <p14:sldIdLst>
            <p14:sldId id="256"/>
          </p14:sldIdLst>
        </p14:section>
        <p14:section name="1. Simulation" id="{8D5B95DB-30C6-4F6E-BED5-A4368D651C6F}">
          <p14:sldIdLst>
            <p14:sldId id="274"/>
            <p14:sldId id="260"/>
            <p14:sldId id="261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  <p14:sldId id="272"/>
            <p14:sldId id="262"/>
            <p14:sldId id="278"/>
            <p14:sldId id="279"/>
          </p14:sldIdLst>
        </p14:section>
        <p14:section name="2. 실제 주가 데이터 분석" id="{BB3A55E0-2AA4-40B0-85BC-6C2FEB805286}">
          <p14:sldIdLst>
            <p14:sldId id="276"/>
            <p14:sldId id="263"/>
            <p14:sldId id="273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8"/>
            <p14:sldId id="295"/>
            <p14:sldId id="299"/>
            <p14:sldId id="296"/>
            <p14:sldId id="300"/>
            <p14:sldId id="297"/>
            <p14:sldId id="301"/>
            <p14:sldId id="302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8A"/>
    <a:srgbClr val="9FBFFF"/>
    <a:srgbClr val="002774"/>
    <a:srgbClr val="002F8E"/>
    <a:srgbClr val="0041C4"/>
    <a:srgbClr val="00246C"/>
    <a:srgbClr val="004ADE"/>
    <a:srgbClr val="003DB8"/>
    <a:srgbClr val="003CB4"/>
    <a:srgbClr val="002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01EBE-D98A-404D-AC21-0E5DA9110173}" v="873" dt="2022-12-05T22:14:49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5244" autoAdjust="0"/>
  </p:normalViewPr>
  <p:slideViewPr>
    <p:cSldViewPr snapToGrid="0">
      <p:cViewPr varScale="1">
        <p:scale>
          <a:sx n="64" d="100"/>
          <a:sy n="64" d="100"/>
        </p:scale>
        <p:origin x="96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eeb847cb1406d6c" providerId="LiveId" clId="{75DB67E1-59B3-4E9F-8362-60EC407C5230}"/>
    <pc:docChg chg="custSel addSld delSld modSld">
      <pc:chgData name="" userId="0eeb847cb1406d6c" providerId="LiveId" clId="{75DB67E1-59B3-4E9F-8362-60EC407C5230}" dt="2022-12-02T11:44:19.136" v="1072"/>
      <pc:docMkLst>
        <pc:docMk/>
      </pc:docMkLst>
      <pc:sldChg chg="addSp delSp modSp">
        <pc:chgData name="" userId="0eeb847cb1406d6c" providerId="LiveId" clId="{75DB67E1-59B3-4E9F-8362-60EC407C5230}" dt="2022-12-02T11:33:24.835" v="253" actId="1035"/>
        <pc:sldMkLst>
          <pc:docMk/>
          <pc:sldMk cId="1194071620" sldId="256"/>
        </pc:sldMkLst>
        <pc:spChg chg="mod">
          <ac:chgData name="" userId="0eeb847cb1406d6c" providerId="LiveId" clId="{75DB67E1-59B3-4E9F-8362-60EC407C5230}" dt="2022-12-02T11:08:52.226" v="5" actId="20577"/>
          <ac:spMkLst>
            <pc:docMk/>
            <pc:sldMk cId="1194071620" sldId="256"/>
            <ac:spMk id="11" creationId="{368D44B1-AB2D-4F08-B3E4-7C2A3D43892C}"/>
          </ac:spMkLst>
        </pc:spChg>
        <pc:picChg chg="add mod">
          <ac:chgData name="" userId="0eeb847cb1406d6c" providerId="LiveId" clId="{75DB67E1-59B3-4E9F-8362-60EC407C5230}" dt="2022-12-02T11:33:24.835" v="253" actId="1035"/>
          <ac:picMkLst>
            <pc:docMk/>
            <pc:sldMk cId="1194071620" sldId="256"/>
            <ac:picMk id="9" creationId="{BE2964C4-5BC6-4344-88FD-E95E52991FCE}"/>
          </ac:picMkLst>
        </pc:picChg>
        <pc:picChg chg="add del mod">
          <ac:chgData name="" userId="0eeb847cb1406d6c" providerId="LiveId" clId="{75DB67E1-59B3-4E9F-8362-60EC407C5230}" dt="2022-12-02T11:32:53.541" v="245" actId="478"/>
          <ac:picMkLst>
            <pc:docMk/>
            <pc:sldMk cId="1194071620" sldId="256"/>
            <ac:picMk id="12" creationId="{E26998EF-794B-4A67-8093-9C160F6B18B0}"/>
          </ac:picMkLst>
        </pc:picChg>
      </pc:sldChg>
      <pc:sldChg chg="addSp delSp modSp add">
        <pc:chgData name="" userId="0eeb847cb1406d6c" providerId="LiveId" clId="{75DB67E1-59B3-4E9F-8362-60EC407C5230}" dt="2022-12-02T11:39:44.865" v="569" actId="478"/>
        <pc:sldMkLst>
          <pc:docMk/>
          <pc:sldMk cId="840282726" sldId="259"/>
        </pc:sldMkLst>
        <pc:spChg chg="mod ord">
          <ac:chgData name="" userId="0eeb847cb1406d6c" providerId="LiveId" clId="{75DB67E1-59B3-4E9F-8362-60EC407C5230}" dt="2022-12-02T11:31:31.583" v="214" actId="1076"/>
          <ac:spMkLst>
            <pc:docMk/>
            <pc:sldMk cId="840282726" sldId="259"/>
            <ac:spMk id="3" creationId="{2DF8A541-7741-47CB-BB35-C31EBBA87074}"/>
          </ac:spMkLst>
        </pc:spChg>
        <pc:spChg chg="mod">
          <ac:chgData name="" userId="0eeb847cb1406d6c" providerId="LiveId" clId="{75DB67E1-59B3-4E9F-8362-60EC407C5230}" dt="2022-12-02T11:32:26.571" v="220" actId="1076"/>
          <ac:spMkLst>
            <pc:docMk/>
            <pc:sldMk cId="840282726" sldId="259"/>
            <ac:spMk id="4" creationId="{D3236AE0-5030-46A5-9CDE-429C5C5628D3}"/>
          </ac:spMkLst>
        </pc:spChg>
        <pc:spChg chg="mod">
          <ac:chgData name="" userId="0eeb847cb1406d6c" providerId="LiveId" clId="{75DB67E1-59B3-4E9F-8362-60EC407C5230}" dt="2022-12-02T11:31:26.549" v="213" actId="1076"/>
          <ac:spMkLst>
            <pc:docMk/>
            <pc:sldMk cId="840282726" sldId="259"/>
            <ac:spMk id="5" creationId="{C0334CD0-6E13-450C-8151-FF53FEE7950D}"/>
          </ac:spMkLst>
        </pc:spChg>
        <pc:spChg chg="mod">
          <ac:chgData name="" userId="0eeb847cb1406d6c" providerId="LiveId" clId="{75DB67E1-59B3-4E9F-8362-60EC407C5230}" dt="2022-12-02T11:13:02.462" v="79" actId="20577"/>
          <ac:spMkLst>
            <pc:docMk/>
            <pc:sldMk cId="840282726" sldId="259"/>
            <ac:spMk id="6" creationId="{C90D4E87-427E-4071-BAEF-37DF45D8A368}"/>
          </ac:spMkLst>
        </pc:spChg>
        <pc:spChg chg="mod">
          <ac:chgData name="" userId="0eeb847cb1406d6c" providerId="LiveId" clId="{75DB67E1-59B3-4E9F-8362-60EC407C5230}" dt="2022-12-02T11:12:25.473" v="63" actId="20577"/>
          <ac:spMkLst>
            <pc:docMk/>
            <pc:sldMk cId="840282726" sldId="259"/>
            <ac:spMk id="7" creationId="{D472647C-5919-4783-9A06-CA669BBC7D13}"/>
          </ac:spMkLst>
        </pc:spChg>
        <pc:spChg chg="add del mod">
          <ac:chgData name="" userId="0eeb847cb1406d6c" providerId="LiveId" clId="{75DB67E1-59B3-4E9F-8362-60EC407C5230}" dt="2022-12-02T11:39:44.865" v="569" actId="478"/>
          <ac:spMkLst>
            <pc:docMk/>
            <pc:sldMk cId="840282726" sldId="259"/>
            <ac:spMk id="10" creationId="{818884E9-D438-4850-B783-BB676DBD667C}"/>
          </ac:spMkLst>
        </pc:spChg>
        <pc:spChg chg="del">
          <ac:chgData name="" userId="0eeb847cb1406d6c" providerId="LiveId" clId="{75DB67E1-59B3-4E9F-8362-60EC407C5230}" dt="2022-12-02T11:28:47.728" v="186" actId="478"/>
          <ac:spMkLst>
            <pc:docMk/>
            <pc:sldMk cId="840282726" sldId="259"/>
            <ac:spMk id="13" creationId="{D36B4DD6-24FB-40F6-B8CB-C68D1FF2CA43}"/>
          </ac:spMkLst>
        </pc:spChg>
        <pc:picChg chg="add mod">
          <ac:chgData name="" userId="0eeb847cb1406d6c" providerId="LiveId" clId="{75DB67E1-59B3-4E9F-8362-60EC407C5230}" dt="2022-12-02T11:32:45.228" v="223" actId="1038"/>
          <ac:picMkLst>
            <pc:docMk/>
            <pc:sldMk cId="840282726" sldId="259"/>
            <ac:picMk id="12" creationId="{FE4D9F42-429F-448D-A4B9-4F329137086A}"/>
          </ac:picMkLst>
        </pc:picChg>
        <pc:cxnChg chg="mod">
          <ac:chgData name="" userId="0eeb847cb1406d6c" providerId="LiveId" clId="{75DB67E1-59B3-4E9F-8362-60EC407C5230}" dt="2022-12-02T11:11:00.126" v="48" actId="14100"/>
          <ac:cxnSpMkLst>
            <pc:docMk/>
            <pc:sldMk cId="840282726" sldId="259"/>
            <ac:cxnSpMk id="9" creationId="{377AA13E-726C-42FE-8AB3-5451CA10EDFA}"/>
          </ac:cxnSpMkLst>
        </pc:cxnChg>
      </pc:sldChg>
      <pc:sldChg chg="add">
        <pc:chgData name="" userId="0eeb847cb1406d6c" providerId="LiveId" clId="{75DB67E1-59B3-4E9F-8362-60EC407C5230}" dt="2022-12-02T11:39:39.202" v="568"/>
        <pc:sldMkLst>
          <pc:docMk/>
          <pc:sldMk cId="335300695" sldId="260"/>
        </pc:sldMkLst>
      </pc:sldChg>
      <pc:sldChg chg="modSp add">
        <pc:chgData name="" userId="0eeb847cb1406d6c" providerId="LiveId" clId="{75DB67E1-59B3-4E9F-8362-60EC407C5230}" dt="2022-12-02T11:43:44.913" v="1023" actId="20577"/>
        <pc:sldMkLst>
          <pc:docMk/>
          <pc:sldMk cId="3483033675" sldId="261"/>
        </pc:sldMkLst>
        <pc:spChg chg="mod">
          <ac:chgData name="" userId="0eeb847cb1406d6c" providerId="LiveId" clId="{75DB67E1-59B3-4E9F-8362-60EC407C5230}" dt="2022-12-02T11:40:21.928" v="580" actId="20577"/>
          <ac:spMkLst>
            <pc:docMk/>
            <pc:sldMk cId="3483033675" sldId="261"/>
            <ac:spMk id="6" creationId="{C90D4E87-427E-4071-BAEF-37DF45D8A368}"/>
          </ac:spMkLst>
        </pc:spChg>
        <pc:spChg chg="mod">
          <ac:chgData name="" userId="0eeb847cb1406d6c" providerId="LiveId" clId="{75DB67E1-59B3-4E9F-8362-60EC407C5230}" dt="2022-12-02T11:43:44.913" v="1023" actId="20577"/>
          <ac:spMkLst>
            <pc:docMk/>
            <pc:sldMk cId="3483033675" sldId="261"/>
            <ac:spMk id="10" creationId="{818884E9-D438-4850-B783-BB676DBD667C}"/>
          </ac:spMkLst>
        </pc:spChg>
      </pc:sldChg>
      <pc:sldChg chg="modSp add">
        <pc:chgData name="" userId="0eeb847cb1406d6c" providerId="LiveId" clId="{75DB67E1-59B3-4E9F-8362-60EC407C5230}" dt="2022-12-02T11:43:17.955" v="1004" actId="20577"/>
        <pc:sldMkLst>
          <pc:docMk/>
          <pc:sldMk cId="2703754956" sldId="262"/>
        </pc:sldMkLst>
        <pc:spChg chg="mod">
          <ac:chgData name="" userId="0eeb847cb1406d6c" providerId="LiveId" clId="{75DB67E1-59B3-4E9F-8362-60EC407C5230}" dt="2022-12-02T11:43:17.955" v="1004" actId="20577"/>
          <ac:spMkLst>
            <pc:docMk/>
            <pc:sldMk cId="2703754956" sldId="262"/>
            <ac:spMk id="10" creationId="{818884E9-D438-4850-B783-BB676DBD667C}"/>
          </ac:spMkLst>
        </pc:spChg>
      </pc:sldChg>
      <pc:sldChg chg="modSp add">
        <pc:chgData name="" userId="0eeb847cb1406d6c" providerId="LiveId" clId="{75DB67E1-59B3-4E9F-8362-60EC407C5230}" dt="2022-12-02T11:44:19.136" v="1072"/>
        <pc:sldMkLst>
          <pc:docMk/>
          <pc:sldMk cId="758371089" sldId="263"/>
        </pc:sldMkLst>
        <pc:spChg chg="mod">
          <ac:chgData name="" userId="0eeb847cb1406d6c" providerId="LiveId" clId="{75DB67E1-59B3-4E9F-8362-60EC407C5230}" dt="2022-12-02T11:44:19.136" v="1072"/>
          <ac:spMkLst>
            <pc:docMk/>
            <pc:sldMk cId="758371089" sldId="263"/>
            <ac:spMk id="7" creationId="{D472647C-5919-4783-9A06-CA669BBC7D13}"/>
          </ac:spMkLst>
        </pc:spChg>
      </pc:sldChg>
    </pc:docChg>
  </pc:docChgLst>
  <pc:docChgLst>
    <pc:chgData name="유 상빈" userId="0eeb847cb1406d6c" providerId="LiveId" clId="{21E01EBE-D98A-404D-AC21-0E5DA9110173}"/>
    <pc:docChg chg="undo redo custSel addSld delSld modSld sldOrd addSection modSection">
      <pc:chgData name="유 상빈" userId="0eeb847cb1406d6c" providerId="LiveId" clId="{21E01EBE-D98A-404D-AC21-0E5DA9110173}" dt="2022-12-05T22:15:05.010" v="7872" actId="255"/>
      <pc:docMkLst>
        <pc:docMk/>
      </pc:docMkLst>
      <pc:sldChg chg="modSp mod">
        <pc:chgData name="유 상빈" userId="0eeb847cb1406d6c" providerId="LiveId" clId="{21E01EBE-D98A-404D-AC21-0E5DA9110173}" dt="2022-12-05T14:49:48.271" v="418" actId="14100"/>
        <pc:sldMkLst>
          <pc:docMk/>
          <pc:sldMk cId="1194071620" sldId="256"/>
        </pc:sldMkLst>
        <pc:spChg chg="mod">
          <ac:chgData name="유 상빈" userId="0eeb847cb1406d6c" providerId="LiveId" clId="{21E01EBE-D98A-404D-AC21-0E5DA9110173}" dt="2022-12-05T14:49:33.116" v="417" actId="14100"/>
          <ac:spMkLst>
            <pc:docMk/>
            <pc:sldMk cId="1194071620" sldId="256"/>
            <ac:spMk id="6" creationId="{80EF9069-96C3-46AA-8BC3-390DE18950A3}"/>
          </ac:spMkLst>
        </pc:spChg>
        <pc:grpChg chg="mod">
          <ac:chgData name="유 상빈" userId="0eeb847cb1406d6c" providerId="LiveId" clId="{21E01EBE-D98A-404D-AC21-0E5DA9110173}" dt="2022-12-05T14:49:48.271" v="418" actId="14100"/>
          <ac:grpSpMkLst>
            <pc:docMk/>
            <pc:sldMk cId="1194071620" sldId="256"/>
            <ac:grpSpMk id="10" creationId="{F516AF88-BD3D-47B3-83A8-5310B431F63F}"/>
          </ac:grpSpMkLst>
        </pc:grpChg>
      </pc:sldChg>
      <pc:sldChg chg="del">
        <pc:chgData name="유 상빈" userId="0eeb847cb1406d6c" providerId="LiveId" clId="{21E01EBE-D98A-404D-AC21-0E5DA9110173}" dt="2022-12-05T14:45:56.824" v="397" actId="2696"/>
        <pc:sldMkLst>
          <pc:docMk/>
          <pc:sldMk cId="840282726" sldId="259"/>
        </pc:sldMkLst>
      </pc:sldChg>
      <pc:sldChg chg="addSp delSp modSp mod">
        <pc:chgData name="유 상빈" userId="0eeb847cb1406d6c" providerId="LiveId" clId="{21E01EBE-D98A-404D-AC21-0E5DA9110173}" dt="2022-12-05T16:44:11.162" v="568" actId="9405"/>
        <pc:sldMkLst>
          <pc:docMk/>
          <pc:sldMk cId="2703754956" sldId="262"/>
        </pc:sldMkLst>
        <pc:spChg chg="mod">
          <ac:chgData name="유 상빈" userId="0eeb847cb1406d6c" providerId="LiveId" clId="{21E01EBE-D98A-404D-AC21-0E5DA9110173}" dt="2022-12-05T16:42:26.638" v="562" actId="403"/>
          <ac:spMkLst>
            <pc:docMk/>
            <pc:sldMk cId="2703754956" sldId="262"/>
            <ac:spMk id="10" creationId="{818884E9-D438-4850-B783-BB676DBD667C}"/>
          </ac:spMkLst>
        </pc:spChg>
        <pc:spChg chg="add del mod">
          <ac:chgData name="유 상빈" userId="0eeb847cb1406d6c" providerId="LiveId" clId="{21E01EBE-D98A-404D-AC21-0E5DA9110173}" dt="2022-12-05T16:42:18.085" v="558" actId="478"/>
          <ac:spMkLst>
            <pc:docMk/>
            <pc:sldMk cId="2703754956" sldId="262"/>
            <ac:spMk id="15" creationId="{49D419F5-32FD-D90B-3F63-2DE274774D26}"/>
          </ac:spMkLst>
        </pc:spChg>
        <pc:picChg chg="add mod">
          <ac:chgData name="유 상빈" userId="0eeb847cb1406d6c" providerId="LiveId" clId="{21E01EBE-D98A-404D-AC21-0E5DA9110173}" dt="2022-12-05T16:42:37.522" v="565" actId="1076"/>
          <ac:picMkLst>
            <pc:docMk/>
            <pc:sldMk cId="2703754956" sldId="262"/>
            <ac:picMk id="11" creationId="{9F1C9366-241A-7CAE-BA60-045B04E3F989}"/>
          </ac:picMkLst>
        </pc:picChg>
        <pc:picChg chg="add del mod modCrop">
          <ac:chgData name="유 상빈" userId="0eeb847cb1406d6c" providerId="LiveId" clId="{21E01EBE-D98A-404D-AC21-0E5DA9110173}" dt="2022-12-05T16:38:01.171" v="430" actId="478"/>
          <ac:picMkLst>
            <pc:docMk/>
            <pc:sldMk cId="2703754956" sldId="262"/>
            <ac:picMk id="14" creationId="{7FCDFE26-75A1-FE61-B709-13906C0C67FA}"/>
          </ac:picMkLst>
        </pc:picChg>
        <pc:inkChg chg="add del">
          <ac:chgData name="유 상빈" userId="0eeb847cb1406d6c" providerId="LiveId" clId="{21E01EBE-D98A-404D-AC21-0E5DA9110173}" dt="2022-12-05T16:43:11.048" v="567"/>
          <ac:inkMkLst>
            <pc:docMk/>
            <pc:sldMk cId="2703754956" sldId="262"/>
            <ac:inkMk id="16" creationId="{70FB16A2-9A32-6A1A-05D8-FFA92C170A9A}"/>
          </ac:inkMkLst>
        </pc:inkChg>
        <pc:inkChg chg="add">
          <ac:chgData name="유 상빈" userId="0eeb847cb1406d6c" providerId="LiveId" clId="{21E01EBE-D98A-404D-AC21-0E5DA9110173}" dt="2022-12-05T16:44:11.162" v="568" actId="9405"/>
          <ac:inkMkLst>
            <pc:docMk/>
            <pc:sldMk cId="2703754956" sldId="262"/>
            <ac:inkMk id="17" creationId="{9EB269A0-3556-BBC6-2668-C6ABF188AC14}"/>
          </ac:inkMkLst>
        </pc:inkChg>
      </pc:sldChg>
      <pc:sldChg chg="modSp mod">
        <pc:chgData name="유 상빈" userId="0eeb847cb1406d6c" providerId="LiveId" clId="{21E01EBE-D98A-404D-AC21-0E5DA9110173}" dt="2022-12-05T14:48:35.167" v="415" actId="14100"/>
        <pc:sldMkLst>
          <pc:docMk/>
          <pc:sldMk cId="758371089" sldId="263"/>
        </pc:sldMkLst>
        <pc:cxnChg chg="mod">
          <ac:chgData name="유 상빈" userId="0eeb847cb1406d6c" providerId="LiveId" clId="{21E01EBE-D98A-404D-AC21-0E5DA9110173}" dt="2022-12-05T14:48:35.167" v="415" actId="14100"/>
          <ac:cxnSpMkLst>
            <pc:docMk/>
            <pc:sldMk cId="758371089" sldId="263"/>
            <ac:cxnSpMk id="9" creationId="{377AA13E-726C-42FE-8AB3-5451CA10EDFA}"/>
          </ac:cxnSpMkLst>
        </pc:cxnChg>
      </pc:sldChg>
      <pc:sldChg chg="add del">
        <pc:chgData name="유 상빈" userId="0eeb847cb1406d6c" providerId="LiveId" clId="{21E01EBE-D98A-404D-AC21-0E5DA9110173}" dt="2022-12-04T15:55:16.391" v="1" actId="47"/>
        <pc:sldMkLst>
          <pc:docMk/>
          <pc:sldMk cId="654152063" sldId="269"/>
        </pc:sldMkLst>
      </pc:sldChg>
      <pc:sldChg chg="addSp delSp modSp add mod">
        <pc:chgData name="유 상빈" userId="0eeb847cb1406d6c" providerId="LiveId" clId="{21E01EBE-D98A-404D-AC21-0E5DA9110173}" dt="2022-12-04T16:38:47.319" v="157" actId="22"/>
        <pc:sldMkLst>
          <pc:docMk/>
          <pc:sldMk cId="2256866593" sldId="269"/>
        </pc:sldMkLst>
        <pc:spChg chg="mod">
          <ac:chgData name="유 상빈" userId="0eeb847cb1406d6c" providerId="LiveId" clId="{21E01EBE-D98A-404D-AC21-0E5DA9110173}" dt="2022-12-04T16:17:58.525" v="133"/>
          <ac:spMkLst>
            <pc:docMk/>
            <pc:sldMk cId="2256866593" sldId="269"/>
            <ac:spMk id="10" creationId="{818884E9-D438-4850-B783-BB676DBD667C}"/>
          </ac:spMkLst>
        </pc:spChg>
        <pc:spChg chg="del">
          <ac:chgData name="유 상빈" userId="0eeb847cb1406d6c" providerId="LiveId" clId="{21E01EBE-D98A-404D-AC21-0E5DA9110173}" dt="2022-12-04T15:55:36.105" v="4" actId="478"/>
          <ac:spMkLst>
            <pc:docMk/>
            <pc:sldMk cId="2256866593" sldId="269"/>
            <ac:spMk id="14" creationId="{A049E9FB-7A95-41BB-8CA1-64517B7C7BCF}"/>
          </ac:spMkLst>
        </pc:spChg>
        <pc:graphicFrameChg chg="del">
          <ac:chgData name="유 상빈" userId="0eeb847cb1406d6c" providerId="LiveId" clId="{21E01EBE-D98A-404D-AC21-0E5DA9110173}" dt="2022-12-04T15:55:39.757" v="6" actId="478"/>
          <ac:graphicFrameMkLst>
            <pc:docMk/>
            <pc:sldMk cId="2256866593" sldId="269"/>
            <ac:graphicFrameMk id="15" creationId="{9E3F20C1-A0A0-4316-9763-A3666E8E9B2B}"/>
          </ac:graphicFrameMkLst>
        </pc:graphicFrameChg>
        <pc:picChg chg="del">
          <ac:chgData name="유 상빈" userId="0eeb847cb1406d6c" providerId="LiveId" clId="{21E01EBE-D98A-404D-AC21-0E5DA9110173}" dt="2022-12-04T15:55:34.443" v="3" actId="478"/>
          <ac:picMkLst>
            <pc:docMk/>
            <pc:sldMk cId="2256866593" sldId="269"/>
            <ac:picMk id="8" creationId="{C9012C80-B817-457D-BA5F-AA2FA6FA23D2}"/>
          </ac:picMkLst>
        </pc:picChg>
        <pc:picChg chg="del">
          <ac:chgData name="유 상빈" userId="0eeb847cb1406d6c" providerId="LiveId" clId="{21E01EBE-D98A-404D-AC21-0E5DA9110173}" dt="2022-12-04T15:55:36.815" v="5" actId="478"/>
          <ac:picMkLst>
            <pc:docMk/>
            <pc:sldMk cId="2256866593" sldId="269"/>
            <ac:picMk id="13" creationId="{95B5275D-A489-4D29-9B4F-4F5252B7218B}"/>
          </ac:picMkLst>
        </pc:picChg>
        <pc:picChg chg="add del mod">
          <ac:chgData name="유 상빈" userId="0eeb847cb1406d6c" providerId="LiveId" clId="{21E01EBE-D98A-404D-AC21-0E5DA9110173}" dt="2022-12-04T16:17:59.444" v="134" actId="478"/>
          <ac:picMkLst>
            <pc:docMk/>
            <pc:sldMk cId="2256866593" sldId="269"/>
            <ac:picMk id="16" creationId="{2693C4BE-5DF6-8349-D144-E9758B55A59A}"/>
          </ac:picMkLst>
        </pc:picChg>
        <pc:picChg chg="add del mod modCrop">
          <ac:chgData name="유 상빈" userId="0eeb847cb1406d6c" providerId="LiveId" clId="{21E01EBE-D98A-404D-AC21-0E5DA9110173}" dt="2022-12-04T16:17:59.848" v="135" actId="478"/>
          <ac:picMkLst>
            <pc:docMk/>
            <pc:sldMk cId="2256866593" sldId="269"/>
            <ac:picMk id="18" creationId="{470E3E3C-AD2A-C5F5-AB98-948F03ED3A5C}"/>
          </ac:picMkLst>
        </pc:picChg>
        <pc:picChg chg="add mod modCrop">
          <ac:chgData name="유 상빈" userId="0eeb847cb1406d6c" providerId="LiveId" clId="{21E01EBE-D98A-404D-AC21-0E5DA9110173}" dt="2022-12-04T16:20:17.982" v="154" actId="1076"/>
          <ac:picMkLst>
            <pc:docMk/>
            <pc:sldMk cId="2256866593" sldId="269"/>
            <ac:picMk id="20" creationId="{57458936-1448-301F-C3CF-AD023CCC1B16}"/>
          </ac:picMkLst>
        </pc:picChg>
        <pc:picChg chg="add mod">
          <ac:chgData name="유 상빈" userId="0eeb847cb1406d6c" providerId="LiveId" clId="{21E01EBE-D98A-404D-AC21-0E5DA9110173}" dt="2022-12-04T16:20:30.747" v="155" actId="1076"/>
          <ac:picMkLst>
            <pc:docMk/>
            <pc:sldMk cId="2256866593" sldId="269"/>
            <ac:picMk id="22" creationId="{25C4ADE0-C365-ECA0-99EF-C9D8642104BF}"/>
          </ac:picMkLst>
        </pc:picChg>
        <pc:picChg chg="add del">
          <ac:chgData name="유 상빈" userId="0eeb847cb1406d6c" providerId="LiveId" clId="{21E01EBE-D98A-404D-AC21-0E5DA9110173}" dt="2022-12-04T16:38:47.319" v="157" actId="22"/>
          <ac:picMkLst>
            <pc:docMk/>
            <pc:sldMk cId="2256866593" sldId="269"/>
            <ac:picMk id="24" creationId="{2B9D4298-950F-908C-4397-AFD530C83881}"/>
          </ac:picMkLst>
        </pc:picChg>
      </pc:sldChg>
      <pc:sldChg chg="add">
        <pc:chgData name="유 상빈" userId="0eeb847cb1406d6c" providerId="LiveId" clId="{21E01EBE-D98A-404D-AC21-0E5DA9110173}" dt="2022-12-04T16:17:00.196" v="102"/>
        <pc:sldMkLst>
          <pc:docMk/>
          <pc:sldMk cId="3774722297" sldId="270"/>
        </pc:sldMkLst>
      </pc:sldChg>
      <pc:sldChg chg="addSp delSp modSp add mod">
        <pc:chgData name="유 상빈" userId="0eeb847cb1406d6c" providerId="LiveId" clId="{21E01EBE-D98A-404D-AC21-0E5DA9110173}" dt="2022-12-04T16:40:55.480" v="194" actId="1076"/>
        <pc:sldMkLst>
          <pc:docMk/>
          <pc:sldMk cId="2767191535" sldId="271"/>
        </pc:sldMkLst>
        <pc:spChg chg="mod">
          <ac:chgData name="유 상빈" userId="0eeb847cb1406d6c" providerId="LiveId" clId="{21E01EBE-D98A-404D-AC21-0E5DA9110173}" dt="2022-12-04T16:38:59.905" v="173" actId="20577"/>
          <ac:spMkLst>
            <pc:docMk/>
            <pc:sldMk cId="2767191535" sldId="271"/>
            <ac:spMk id="10" creationId="{818884E9-D438-4850-B783-BB676DBD667C}"/>
          </ac:spMkLst>
        </pc:spChg>
        <pc:picChg chg="add mod">
          <ac:chgData name="유 상빈" userId="0eeb847cb1406d6c" providerId="LiveId" clId="{21E01EBE-D98A-404D-AC21-0E5DA9110173}" dt="2022-12-04T16:40:26.308" v="191" actId="1076"/>
          <ac:picMkLst>
            <pc:docMk/>
            <pc:sldMk cId="2767191535" sldId="271"/>
            <ac:picMk id="11" creationId="{857BC18B-C56C-9B0D-981B-4C64C2EEF4F3}"/>
          </ac:picMkLst>
        </pc:picChg>
        <pc:picChg chg="add mod">
          <ac:chgData name="유 상빈" userId="0eeb847cb1406d6c" providerId="LiveId" clId="{21E01EBE-D98A-404D-AC21-0E5DA9110173}" dt="2022-12-04T16:40:55.480" v="194" actId="1076"/>
          <ac:picMkLst>
            <pc:docMk/>
            <pc:sldMk cId="2767191535" sldId="271"/>
            <ac:picMk id="14" creationId="{A84ED66E-9525-2DB5-D5C6-66134A60FB77}"/>
          </ac:picMkLst>
        </pc:picChg>
        <pc:picChg chg="del">
          <ac:chgData name="유 상빈" userId="0eeb847cb1406d6c" providerId="LiveId" clId="{21E01EBE-D98A-404D-AC21-0E5DA9110173}" dt="2022-12-04T16:39:02.383" v="174" actId="478"/>
          <ac:picMkLst>
            <pc:docMk/>
            <pc:sldMk cId="2767191535" sldId="271"/>
            <ac:picMk id="20" creationId="{57458936-1448-301F-C3CF-AD023CCC1B16}"/>
          </ac:picMkLst>
        </pc:picChg>
        <pc:picChg chg="del">
          <ac:chgData name="유 상빈" userId="0eeb847cb1406d6c" providerId="LiveId" clId="{21E01EBE-D98A-404D-AC21-0E5DA9110173}" dt="2022-12-04T16:39:02.785" v="175" actId="478"/>
          <ac:picMkLst>
            <pc:docMk/>
            <pc:sldMk cId="2767191535" sldId="271"/>
            <ac:picMk id="22" creationId="{25C4ADE0-C365-ECA0-99EF-C9D8642104BF}"/>
          </ac:picMkLst>
        </pc:picChg>
      </pc:sldChg>
      <pc:sldChg chg="addSp delSp modSp add mod">
        <pc:chgData name="유 상빈" userId="0eeb847cb1406d6c" providerId="LiveId" clId="{21E01EBE-D98A-404D-AC21-0E5DA9110173}" dt="2022-12-04T16:42:51.503" v="227" actId="1076"/>
        <pc:sldMkLst>
          <pc:docMk/>
          <pc:sldMk cId="3162901653" sldId="272"/>
        </pc:sldMkLst>
        <pc:spChg chg="mod">
          <ac:chgData name="유 상빈" userId="0eeb847cb1406d6c" providerId="LiveId" clId="{21E01EBE-D98A-404D-AC21-0E5DA9110173}" dt="2022-12-04T16:41:16.491" v="204" actId="20577"/>
          <ac:spMkLst>
            <pc:docMk/>
            <pc:sldMk cId="3162901653" sldId="272"/>
            <ac:spMk id="10" creationId="{818884E9-D438-4850-B783-BB676DBD667C}"/>
          </ac:spMkLst>
        </pc:spChg>
        <pc:picChg chg="del">
          <ac:chgData name="유 상빈" userId="0eeb847cb1406d6c" providerId="LiveId" clId="{21E01EBE-D98A-404D-AC21-0E5DA9110173}" dt="2022-12-04T16:41:19.490" v="205" actId="478"/>
          <ac:picMkLst>
            <pc:docMk/>
            <pc:sldMk cId="3162901653" sldId="272"/>
            <ac:picMk id="11" creationId="{857BC18B-C56C-9B0D-981B-4C64C2EEF4F3}"/>
          </ac:picMkLst>
        </pc:picChg>
        <pc:picChg chg="add mod">
          <ac:chgData name="유 상빈" userId="0eeb847cb1406d6c" providerId="LiveId" clId="{21E01EBE-D98A-404D-AC21-0E5DA9110173}" dt="2022-12-04T16:42:33.472" v="222" actId="1076"/>
          <ac:picMkLst>
            <pc:docMk/>
            <pc:sldMk cId="3162901653" sldId="272"/>
            <ac:picMk id="13" creationId="{0BF50CEF-96C8-ED15-22D0-FA24801632FB}"/>
          </ac:picMkLst>
        </pc:picChg>
        <pc:picChg chg="del">
          <ac:chgData name="유 상빈" userId="0eeb847cb1406d6c" providerId="LiveId" clId="{21E01EBE-D98A-404D-AC21-0E5DA9110173}" dt="2022-12-04T16:41:20.053" v="206" actId="478"/>
          <ac:picMkLst>
            <pc:docMk/>
            <pc:sldMk cId="3162901653" sldId="272"/>
            <ac:picMk id="14" creationId="{A84ED66E-9525-2DB5-D5C6-66134A60FB77}"/>
          </ac:picMkLst>
        </pc:picChg>
        <pc:picChg chg="add mod">
          <ac:chgData name="유 상빈" userId="0eeb847cb1406d6c" providerId="LiveId" clId="{21E01EBE-D98A-404D-AC21-0E5DA9110173}" dt="2022-12-04T16:42:51.503" v="227" actId="1076"/>
          <ac:picMkLst>
            <pc:docMk/>
            <pc:sldMk cId="3162901653" sldId="272"/>
            <ac:picMk id="16" creationId="{76FA6195-F6FC-F8F5-0F04-D589414834E5}"/>
          </ac:picMkLst>
        </pc:picChg>
      </pc:sldChg>
      <pc:sldChg chg="addSp delSp modSp mod">
        <pc:chgData name="유 상빈" userId="0eeb847cb1406d6c" providerId="LiveId" clId="{21E01EBE-D98A-404D-AC21-0E5DA9110173}" dt="2022-12-05T17:13:21.890" v="1167" actId="242"/>
        <pc:sldMkLst>
          <pc:docMk/>
          <pc:sldMk cId="2432995238" sldId="273"/>
        </pc:sldMkLst>
        <pc:spChg chg="add del mod">
          <ac:chgData name="유 상빈" userId="0eeb847cb1406d6c" providerId="LiveId" clId="{21E01EBE-D98A-404D-AC21-0E5DA9110173}" dt="2022-12-05T17:08:00.274" v="965" actId="478"/>
          <ac:spMkLst>
            <pc:docMk/>
            <pc:sldMk cId="2432995238" sldId="273"/>
            <ac:spMk id="10" creationId="{0D18DBC5-29A8-D819-5F10-59A1FE6254CA}"/>
          </ac:spMkLst>
        </pc:spChg>
        <pc:spChg chg="mod">
          <ac:chgData name="유 상빈" userId="0eeb847cb1406d6c" providerId="LiveId" clId="{21E01EBE-D98A-404D-AC21-0E5DA9110173}" dt="2022-12-05T17:08:12.510" v="972" actId="20577"/>
          <ac:spMkLst>
            <pc:docMk/>
            <pc:sldMk cId="2432995238" sldId="273"/>
            <ac:spMk id="11" creationId="{724923D4-59AA-42D3-BA1F-8BBB9E86C5D4}"/>
          </ac:spMkLst>
        </pc:spChg>
        <pc:graphicFrameChg chg="add mod modGraphic">
          <ac:chgData name="유 상빈" userId="0eeb847cb1406d6c" providerId="LiveId" clId="{21E01EBE-D98A-404D-AC21-0E5DA9110173}" dt="2022-12-05T17:13:21.890" v="1167" actId="242"/>
          <ac:graphicFrameMkLst>
            <pc:docMk/>
            <pc:sldMk cId="2432995238" sldId="273"/>
            <ac:graphicFrameMk id="13" creationId="{70A1C90E-B94B-3CB8-01E5-06B821A5B94A}"/>
          </ac:graphicFrameMkLst>
        </pc:graphicFrameChg>
        <pc:cxnChg chg="mod">
          <ac:chgData name="유 상빈" userId="0eeb847cb1406d6c" providerId="LiveId" clId="{21E01EBE-D98A-404D-AC21-0E5DA9110173}" dt="2022-12-05T14:46:52.819" v="403" actId="14100"/>
          <ac:cxnSpMkLst>
            <pc:docMk/>
            <pc:sldMk cId="2432995238" sldId="273"/>
            <ac:cxnSpMk id="9" creationId="{377AA13E-726C-42FE-8AB3-5451CA10EDFA}"/>
          </ac:cxnSpMkLst>
        </pc:cxnChg>
      </pc:sldChg>
      <pc:sldChg chg="modSp add mod">
        <pc:chgData name="유 상빈" userId="0eeb847cb1406d6c" providerId="LiveId" clId="{21E01EBE-D98A-404D-AC21-0E5DA9110173}" dt="2022-12-05T14:50:29.770" v="420" actId="207"/>
        <pc:sldMkLst>
          <pc:docMk/>
          <pc:sldMk cId="213880960" sldId="274"/>
        </pc:sldMkLst>
        <pc:spChg chg="mod">
          <ac:chgData name="유 상빈" userId="0eeb847cb1406d6c" providerId="LiveId" clId="{21E01EBE-D98A-404D-AC21-0E5DA9110173}" dt="2022-12-05T14:44:09.502" v="385" actId="1076"/>
          <ac:spMkLst>
            <pc:docMk/>
            <pc:sldMk cId="213880960" sldId="274"/>
            <ac:spMk id="3" creationId="{0E18ECEB-E102-4A81-ABEF-7905ECAE155E}"/>
          </ac:spMkLst>
        </pc:spChg>
        <pc:spChg chg="mod">
          <ac:chgData name="유 상빈" userId="0eeb847cb1406d6c" providerId="LiveId" clId="{21E01EBE-D98A-404D-AC21-0E5DA9110173}" dt="2022-12-05T14:50:29.770" v="420" actId="207"/>
          <ac:spMkLst>
            <pc:docMk/>
            <pc:sldMk cId="213880960" sldId="274"/>
            <ac:spMk id="9" creationId="{E1835CE5-6C47-45A5-81AD-810FC29DBABF}"/>
          </ac:spMkLst>
        </pc:spChg>
      </pc:sldChg>
      <pc:sldChg chg="add del">
        <pc:chgData name="유 상빈" userId="0eeb847cb1406d6c" providerId="LiveId" clId="{21E01EBE-D98A-404D-AC21-0E5DA9110173}" dt="2022-12-05T14:43:36.157" v="339" actId="47"/>
        <pc:sldMkLst>
          <pc:docMk/>
          <pc:sldMk cId="2127216523" sldId="275"/>
        </pc:sldMkLst>
      </pc:sldChg>
      <pc:sldChg chg="modSp add mod">
        <pc:chgData name="유 상빈" userId="0eeb847cb1406d6c" providerId="LiveId" clId="{21E01EBE-D98A-404D-AC21-0E5DA9110173}" dt="2022-12-05T14:44:02.957" v="383" actId="1076"/>
        <pc:sldMkLst>
          <pc:docMk/>
          <pc:sldMk cId="3899238609" sldId="276"/>
        </pc:sldMkLst>
        <pc:spChg chg="mod">
          <ac:chgData name="유 상빈" userId="0eeb847cb1406d6c" providerId="LiveId" clId="{21E01EBE-D98A-404D-AC21-0E5DA9110173}" dt="2022-12-05T14:44:02.957" v="383" actId="1076"/>
          <ac:spMkLst>
            <pc:docMk/>
            <pc:sldMk cId="3899238609" sldId="276"/>
            <ac:spMk id="3" creationId="{0E18ECEB-E102-4A81-ABEF-7905ECAE155E}"/>
          </ac:spMkLst>
        </pc:spChg>
      </pc:sldChg>
      <pc:sldChg chg="addSp delSp modSp add del mod">
        <pc:chgData name="유 상빈" userId="0eeb847cb1406d6c" providerId="LiveId" clId="{21E01EBE-D98A-404D-AC21-0E5DA9110173}" dt="2022-12-05T16:45:42.106" v="587" actId="47"/>
        <pc:sldMkLst>
          <pc:docMk/>
          <pc:sldMk cId="2428033738" sldId="277"/>
        </pc:sldMkLst>
        <pc:picChg chg="del">
          <ac:chgData name="유 상빈" userId="0eeb847cb1406d6c" providerId="LiveId" clId="{21E01EBE-D98A-404D-AC21-0E5DA9110173}" dt="2022-12-05T16:38:02.539" v="431" actId="478"/>
          <ac:picMkLst>
            <pc:docMk/>
            <pc:sldMk cId="2428033738" sldId="277"/>
            <ac:picMk id="11" creationId="{9F1C9366-241A-7CAE-BA60-045B04E3F989}"/>
          </ac:picMkLst>
        </pc:picChg>
        <pc:picChg chg="del mod">
          <ac:chgData name="유 상빈" userId="0eeb847cb1406d6c" providerId="LiveId" clId="{21E01EBE-D98A-404D-AC21-0E5DA9110173}" dt="2022-12-05T16:44:42.494" v="573" actId="21"/>
          <ac:picMkLst>
            <pc:docMk/>
            <pc:sldMk cId="2428033738" sldId="277"/>
            <ac:picMk id="14" creationId="{7FCDFE26-75A1-FE61-B709-13906C0C67FA}"/>
          </ac:picMkLst>
        </pc:picChg>
        <pc:inkChg chg="add del">
          <ac:chgData name="유 상빈" userId="0eeb847cb1406d6c" providerId="LiveId" clId="{21E01EBE-D98A-404D-AC21-0E5DA9110173}" dt="2022-12-05T16:44:33.339" v="571" actId="9405"/>
          <ac:inkMkLst>
            <pc:docMk/>
            <pc:sldMk cId="2428033738" sldId="277"/>
            <ac:inkMk id="8" creationId="{6CBEF1CF-3DEA-9DF8-F168-525963FACAE0}"/>
          </ac:inkMkLst>
        </pc:inkChg>
      </pc:sldChg>
      <pc:sldChg chg="addSp delSp modSp add mod">
        <pc:chgData name="유 상빈" userId="0eeb847cb1406d6c" providerId="LiveId" clId="{21E01EBE-D98A-404D-AC21-0E5DA9110173}" dt="2022-12-05T16:45:20.867" v="585" actId="1076"/>
        <pc:sldMkLst>
          <pc:docMk/>
          <pc:sldMk cId="1190372989" sldId="278"/>
        </pc:sldMkLst>
        <pc:picChg chg="add mod">
          <ac:chgData name="유 상빈" userId="0eeb847cb1406d6c" providerId="LiveId" clId="{21E01EBE-D98A-404D-AC21-0E5DA9110173}" dt="2022-12-05T16:45:20.867" v="585" actId="1076"/>
          <ac:picMkLst>
            <pc:docMk/>
            <pc:sldMk cId="1190372989" sldId="278"/>
            <ac:picMk id="8" creationId="{18641A7B-E5E6-D750-D46E-6EF2125C4EDE}"/>
          </ac:picMkLst>
        </pc:picChg>
        <pc:picChg chg="del">
          <ac:chgData name="유 상빈" userId="0eeb847cb1406d6c" providerId="LiveId" clId="{21E01EBE-D98A-404D-AC21-0E5DA9110173}" dt="2022-12-05T16:45:08.269" v="582" actId="478"/>
          <ac:picMkLst>
            <pc:docMk/>
            <pc:sldMk cId="1190372989" sldId="278"/>
            <ac:picMk id="11" creationId="{9F1C9366-241A-7CAE-BA60-045B04E3F989}"/>
          </ac:picMkLst>
        </pc:picChg>
        <pc:inkChg chg="del">
          <ac:chgData name="유 상빈" userId="0eeb847cb1406d6c" providerId="LiveId" clId="{21E01EBE-D98A-404D-AC21-0E5DA9110173}" dt="2022-12-05T16:45:13.100" v="584"/>
          <ac:inkMkLst>
            <pc:docMk/>
            <pc:sldMk cId="1190372989" sldId="278"/>
            <ac:inkMk id="17" creationId="{9EB269A0-3556-BBC6-2668-C6ABF188AC14}"/>
          </ac:inkMkLst>
        </pc:inkChg>
      </pc:sldChg>
      <pc:sldChg chg="addSp delSp modSp add mod">
        <pc:chgData name="유 상빈" userId="0eeb847cb1406d6c" providerId="LiveId" clId="{21E01EBE-D98A-404D-AC21-0E5DA9110173}" dt="2022-12-05T17:04:15.985" v="714" actId="1076"/>
        <pc:sldMkLst>
          <pc:docMk/>
          <pc:sldMk cId="1342495124" sldId="279"/>
        </pc:sldMkLst>
        <pc:spChg chg="add mod">
          <ac:chgData name="유 상빈" userId="0eeb847cb1406d6c" providerId="LiveId" clId="{21E01EBE-D98A-404D-AC21-0E5DA9110173}" dt="2022-12-05T16:49:20.658" v="704" actId="1076"/>
          <ac:spMkLst>
            <pc:docMk/>
            <pc:sldMk cId="1342495124" sldId="279"/>
            <ac:spMk id="16" creationId="{D6CDA8EC-30E0-EC0E-14A9-317656B9E4F4}"/>
          </ac:spMkLst>
        </pc:spChg>
        <pc:picChg chg="del">
          <ac:chgData name="유 상빈" userId="0eeb847cb1406d6c" providerId="LiveId" clId="{21E01EBE-D98A-404D-AC21-0E5DA9110173}" dt="2022-12-05T16:45:44.656" v="588" actId="478"/>
          <ac:picMkLst>
            <pc:docMk/>
            <pc:sldMk cId="1342495124" sldId="279"/>
            <ac:picMk id="8" creationId="{18641A7B-E5E6-D750-D46E-6EF2125C4EDE}"/>
          </ac:picMkLst>
        </pc:picChg>
        <pc:picChg chg="add mod">
          <ac:chgData name="유 상빈" userId="0eeb847cb1406d6c" providerId="LiveId" clId="{21E01EBE-D98A-404D-AC21-0E5DA9110173}" dt="2022-12-05T17:03:59.371" v="710" actId="1076"/>
          <ac:picMkLst>
            <pc:docMk/>
            <pc:sldMk cId="1342495124" sldId="279"/>
            <ac:picMk id="13" creationId="{4C77DAD3-2268-E2CC-11E1-91D6A6C3075D}"/>
          </ac:picMkLst>
        </pc:picChg>
        <pc:picChg chg="add del mod">
          <ac:chgData name="유 상빈" userId="0eeb847cb1406d6c" providerId="LiveId" clId="{21E01EBE-D98A-404D-AC21-0E5DA9110173}" dt="2022-12-05T17:03:51.195" v="705" actId="478"/>
          <ac:picMkLst>
            <pc:docMk/>
            <pc:sldMk cId="1342495124" sldId="279"/>
            <ac:picMk id="15" creationId="{EBD69FA6-018A-903B-9B37-852DFB75DE82}"/>
          </ac:picMkLst>
        </pc:picChg>
        <pc:picChg chg="add mod">
          <ac:chgData name="유 상빈" userId="0eeb847cb1406d6c" providerId="LiveId" clId="{21E01EBE-D98A-404D-AC21-0E5DA9110173}" dt="2022-12-05T17:04:15.985" v="714" actId="1076"/>
          <ac:picMkLst>
            <pc:docMk/>
            <pc:sldMk cId="1342495124" sldId="279"/>
            <ac:picMk id="18" creationId="{EB7275D5-529E-20B6-319E-2B812EC3D85B}"/>
          </ac:picMkLst>
        </pc:picChg>
      </pc:sldChg>
      <pc:sldChg chg="delSp modSp add mod">
        <pc:chgData name="유 상빈" userId="0eeb847cb1406d6c" providerId="LiveId" clId="{21E01EBE-D98A-404D-AC21-0E5DA9110173}" dt="2022-12-05T21:15:27.825" v="3812" actId="20577"/>
        <pc:sldMkLst>
          <pc:docMk/>
          <pc:sldMk cId="2445210638" sldId="280"/>
        </pc:sldMkLst>
        <pc:spChg chg="mod">
          <ac:chgData name="유 상빈" userId="0eeb847cb1406d6c" providerId="LiveId" clId="{21E01EBE-D98A-404D-AC21-0E5DA9110173}" dt="2022-12-05T21:15:27.825" v="3812" actId="20577"/>
          <ac:spMkLst>
            <pc:docMk/>
            <pc:sldMk cId="2445210638" sldId="280"/>
            <ac:spMk id="6" creationId="{C90D4E87-427E-4071-BAEF-37DF45D8A368}"/>
          </ac:spMkLst>
        </pc:spChg>
        <pc:spChg chg="mod">
          <ac:chgData name="유 상빈" userId="0eeb847cb1406d6c" providerId="LiveId" clId="{21E01EBE-D98A-404D-AC21-0E5DA9110173}" dt="2022-12-05T20:44:31.505" v="1764" actId="13926"/>
          <ac:spMkLst>
            <pc:docMk/>
            <pc:sldMk cId="2445210638" sldId="280"/>
            <ac:spMk id="11" creationId="{724923D4-59AA-42D3-BA1F-8BBB9E86C5D4}"/>
          </ac:spMkLst>
        </pc:spChg>
        <pc:graphicFrameChg chg="del">
          <ac:chgData name="유 상빈" userId="0eeb847cb1406d6c" providerId="LiveId" clId="{21E01EBE-D98A-404D-AC21-0E5DA9110173}" dt="2022-12-05T20:31:57.797" v="1213" actId="478"/>
          <ac:graphicFrameMkLst>
            <pc:docMk/>
            <pc:sldMk cId="2445210638" sldId="280"/>
            <ac:graphicFrameMk id="13" creationId="{70A1C90E-B94B-3CB8-01E5-06B821A5B94A}"/>
          </ac:graphicFrameMkLst>
        </pc:graphicFrameChg>
      </pc:sldChg>
      <pc:sldChg chg="modSp add mod">
        <pc:chgData name="유 상빈" userId="0eeb847cb1406d6c" providerId="LiveId" clId="{21E01EBE-D98A-404D-AC21-0E5DA9110173}" dt="2022-12-05T21:15:36.965" v="3813"/>
        <pc:sldMkLst>
          <pc:docMk/>
          <pc:sldMk cId="605475822" sldId="281"/>
        </pc:sldMkLst>
        <pc:spChg chg="mod">
          <ac:chgData name="유 상빈" userId="0eeb847cb1406d6c" providerId="LiveId" clId="{21E01EBE-D98A-404D-AC21-0E5DA9110173}" dt="2022-12-05T21:15:36.965" v="3813"/>
          <ac:spMkLst>
            <pc:docMk/>
            <pc:sldMk cId="605475822" sldId="281"/>
            <ac:spMk id="6" creationId="{C90D4E87-427E-4071-BAEF-37DF45D8A368}"/>
          </ac:spMkLst>
        </pc:spChg>
        <pc:spChg chg="mod">
          <ac:chgData name="유 상빈" userId="0eeb847cb1406d6c" providerId="LiveId" clId="{21E01EBE-D98A-404D-AC21-0E5DA9110173}" dt="2022-12-05T20:48:13.231" v="1819" actId="2710"/>
          <ac:spMkLst>
            <pc:docMk/>
            <pc:sldMk cId="605475822" sldId="281"/>
            <ac:spMk id="11" creationId="{724923D4-59AA-42D3-BA1F-8BBB9E86C5D4}"/>
          </ac:spMkLst>
        </pc:spChg>
      </pc:sldChg>
      <pc:sldChg chg="addSp delSp modSp add mod">
        <pc:chgData name="유 상빈" userId="0eeb847cb1406d6c" providerId="LiveId" clId="{21E01EBE-D98A-404D-AC21-0E5DA9110173}" dt="2022-12-05T21:15:43.351" v="3814"/>
        <pc:sldMkLst>
          <pc:docMk/>
          <pc:sldMk cId="2982475578" sldId="282"/>
        </pc:sldMkLst>
        <pc:spChg chg="mod">
          <ac:chgData name="유 상빈" userId="0eeb847cb1406d6c" providerId="LiveId" clId="{21E01EBE-D98A-404D-AC21-0E5DA9110173}" dt="2022-12-05T21:15:43.351" v="3814"/>
          <ac:spMkLst>
            <pc:docMk/>
            <pc:sldMk cId="2982475578" sldId="282"/>
            <ac:spMk id="6" creationId="{C90D4E87-427E-4071-BAEF-37DF45D8A368}"/>
          </ac:spMkLst>
        </pc:spChg>
        <pc:spChg chg="mod">
          <ac:chgData name="유 상빈" userId="0eeb847cb1406d6c" providerId="LiveId" clId="{21E01EBE-D98A-404D-AC21-0E5DA9110173}" dt="2022-12-05T20:48:47.993" v="1918"/>
          <ac:spMkLst>
            <pc:docMk/>
            <pc:sldMk cId="2982475578" sldId="282"/>
            <ac:spMk id="11" creationId="{724923D4-59AA-42D3-BA1F-8BBB9E86C5D4}"/>
          </ac:spMkLst>
        </pc:spChg>
        <pc:picChg chg="add mod">
          <ac:chgData name="유 상빈" userId="0eeb847cb1406d6c" providerId="LiveId" clId="{21E01EBE-D98A-404D-AC21-0E5DA9110173}" dt="2022-12-05T20:49:30.902" v="1926" actId="1076"/>
          <ac:picMkLst>
            <pc:docMk/>
            <pc:sldMk cId="2982475578" sldId="282"/>
            <ac:picMk id="1026" creationId="{C8A48A7C-74F4-2C8C-1AF7-63E206BA27CE}"/>
          </ac:picMkLst>
        </pc:picChg>
        <pc:picChg chg="add del">
          <ac:chgData name="유 상빈" userId="0eeb847cb1406d6c" providerId="LiveId" clId="{21E01EBE-D98A-404D-AC21-0E5DA9110173}" dt="2022-12-05T20:50:40.143" v="1928"/>
          <ac:picMkLst>
            <pc:docMk/>
            <pc:sldMk cId="2982475578" sldId="282"/>
            <ac:picMk id="1028" creationId="{D405239E-E6BC-AF16-40B2-275EB21F71ED}"/>
          </ac:picMkLst>
        </pc:picChg>
      </pc:sldChg>
      <pc:sldChg chg="addSp delSp modSp add mod">
        <pc:chgData name="유 상빈" userId="0eeb847cb1406d6c" providerId="LiveId" clId="{21E01EBE-D98A-404D-AC21-0E5DA9110173}" dt="2022-12-05T21:11:37.855" v="3541" actId="207"/>
        <pc:sldMkLst>
          <pc:docMk/>
          <pc:sldMk cId="1408529750" sldId="283"/>
        </pc:sldMkLst>
        <pc:spChg chg="mod">
          <ac:chgData name="유 상빈" userId="0eeb847cb1406d6c" providerId="LiveId" clId="{21E01EBE-D98A-404D-AC21-0E5DA9110173}" dt="2022-12-05T21:11:37.855" v="3541" actId="207"/>
          <ac:spMkLst>
            <pc:docMk/>
            <pc:sldMk cId="1408529750" sldId="283"/>
            <ac:spMk id="11" creationId="{724923D4-59AA-42D3-BA1F-8BBB9E86C5D4}"/>
          </ac:spMkLst>
        </pc:spChg>
        <pc:picChg chg="del">
          <ac:chgData name="유 상빈" userId="0eeb847cb1406d6c" providerId="LiveId" clId="{21E01EBE-D98A-404D-AC21-0E5DA9110173}" dt="2022-12-05T20:51:29.788" v="1975" actId="478"/>
          <ac:picMkLst>
            <pc:docMk/>
            <pc:sldMk cId="1408529750" sldId="283"/>
            <ac:picMk id="1026" creationId="{C8A48A7C-74F4-2C8C-1AF7-63E206BA27CE}"/>
          </ac:picMkLst>
        </pc:picChg>
        <pc:picChg chg="add mod">
          <ac:chgData name="유 상빈" userId="0eeb847cb1406d6c" providerId="LiveId" clId="{21E01EBE-D98A-404D-AC21-0E5DA9110173}" dt="2022-12-05T20:55:16.014" v="2324" actId="1076"/>
          <ac:picMkLst>
            <pc:docMk/>
            <pc:sldMk cId="1408529750" sldId="283"/>
            <ac:picMk id="2050" creationId="{153AB92A-2115-35D2-32DB-5DABBE779C27}"/>
          </ac:picMkLst>
        </pc:picChg>
        <pc:picChg chg="add del">
          <ac:chgData name="유 상빈" userId="0eeb847cb1406d6c" providerId="LiveId" clId="{21E01EBE-D98A-404D-AC21-0E5DA9110173}" dt="2022-12-05T20:55:53.714" v="2333"/>
          <ac:picMkLst>
            <pc:docMk/>
            <pc:sldMk cId="1408529750" sldId="283"/>
            <ac:picMk id="2052" creationId="{CD9DEC7B-E0C3-1113-56FC-C5ECAD884051}"/>
          </ac:picMkLst>
        </pc:picChg>
      </pc:sldChg>
      <pc:sldChg chg="addSp delSp modSp add mod">
        <pc:chgData name="유 상빈" userId="0eeb847cb1406d6c" providerId="LiveId" clId="{21E01EBE-D98A-404D-AC21-0E5DA9110173}" dt="2022-12-05T21:08:38.591" v="3277"/>
        <pc:sldMkLst>
          <pc:docMk/>
          <pc:sldMk cId="523168556" sldId="284"/>
        </pc:sldMkLst>
        <pc:spChg chg="mod">
          <ac:chgData name="유 상빈" userId="0eeb847cb1406d6c" providerId="LiveId" clId="{21E01EBE-D98A-404D-AC21-0E5DA9110173}" dt="2022-12-05T21:08:11.845" v="3274" actId="20577"/>
          <ac:spMkLst>
            <pc:docMk/>
            <pc:sldMk cId="523168556" sldId="284"/>
            <ac:spMk id="11" creationId="{724923D4-59AA-42D3-BA1F-8BBB9E86C5D4}"/>
          </ac:spMkLst>
        </pc:spChg>
        <pc:picChg chg="del mod">
          <ac:chgData name="유 상빈" userId="0eeb847cb1406d6c" providerId="LiveId" clId="{21E01EBE-D98A-404D-AC21-0E5DA9110173}" dt="2022-12-05T21:06:08.868" v="3144" actId="478"/>
          <ac:picMkLst>
            <pc:docMk/>
            <pc:sldMk cId="523168556" sldId="284"/>
            <ac:picMk id="2050" creationId="{153AB92A-2115-35D2-32DB-5DABBE779C27}"/>
          </ac:picMkLst>
        </pc:picChg>
        <pc:picChg chg="add mod">
          <ac:chgData name="유 상빈" userId="0eeb847cb1406d6c" providerId="LiveId" clId="{21E01EBE-D98A-404D-AC21-0E5DA9110173}" dt="2022-12-05T21:08:17.947" v="3275" actId="1076"/>
          <ac:picMkLst>
            <pc:docMk/>
            <pc:sldMk cId="523168556" sldId="284"/>
            <ac:picMk id="3074" creationId="{2CE000C3-F914-6563-DD00-F4D99078AE59}"/>
          </ac:picMkLst>
        </pc:picChg>
        <pc:picChg chg="add del">
          <ac:chgData name="유 상빈" userId="0eeb847cb1406d6c" providerId="LiveId" clId="{21E01EBE-D98A-404D-AC21-0E5DA9110173}" dt="2022-12-05T21:08:38.591" v="3277"/>
          <ac:picMkLst>
            <pc:docMk/>
            <pc:sldMk cId="523168556" sldId="284"/>
            <ac:picMk id="3076" creationId="{5BFAB832-4DC2-1D37-97DA-8C3B2AEFCD85}"/>
          </ac:picMkLst>
        </pc:picChg>
      </pc:sldChg>
      <pc:sldChg chg="addSp delSp modSp add mod">
        <pc:chgData name="유 상빈" userId="0eeb847cb1406d6c" providerId="LiveId" clId="{21E01EBE-D98A-404D-AC21-0E5DA9110173}" dt="2022-12-05T21:12:39.629" v="3559"/>
        <pc:sldMkLst>
          <pc:docMk/>
          <pc:sldMk cId="4062304776" sldId="285"/>
        </pc:sldMkLst>
        <pc:spChg chg="mod">
          <ac:chgData name="유 상빈" userId="0eeb847cb1406d6c" providerId="LiveId" clId="{21E01EBE-D98A-404D-AC21-0E5DA9110173}" dt="2022-12-05T21:12:09.301" v="3557" actId="20577"/>
          <ac:spMkLst>
            <pc:docMk/>
            <pc:sldMk cId="4062304776" sldId="285"/>
            <ac:spMk id="11" creationId="{724923D4-59AA-42D3-BA1F-8BBB9E86C5D4}"/>
          </ac:spMkLst>
        </pc:spChg>
        <pc:picChg chg="del">
          <ac:chgData name="유 상빈" userId="0eeb847cb1406d6c" providerId="LiveId" clId="{21E01EBE-D98A-404D-AC21-0E5DA9110173}" dt="2022-12-05T21:09:58.975" v="3333" actId="478"/>
          <ac:picMkLst>
            <pc:docMk/>
            <pc:sldMk cId="4062304776" sldId="285"/>
            <ac:picMk id="3074" creationId="{2CE000C3-F914-6563-DD00-F4D99078AE59}"/>
          </ac:picMkLst>
        </pc:picChg>
        <pc:picChg chg="add mod">
          <ac:chgData name="유 상빈" userId="0eeb847cb1406d6c" providerId="LiveId" clId="{21E01EBE-D98A-404D-AC21-0E5DA9110173}" dt="2022-12-05T21:11:13.720" v="3540" actId="14100"/>
          <ac:picMkLst>
            <pc:docMk/>
            <pc:sldMk cId="4062304776" sldId="285"/>
            <ac:picMk id="4098" creationId="{7460E9A1-2955-FFFE-F3CB-9F700146A46C}"/>
          </ac:picMkLst>
        </pc:picChg>
        <pc:picChg chg="add del">
          <ac:chgData name="유 상빈" userId="0eeb847cb1406d6c" providerId="LiveId" clId="{21E01EBE-D98A-404D-AC21-0E5DA9110173}" dt="2022-12-05T21:12:39.629" v="3559"/>
          <ac:picMkLst>
            <pc:docMk/>
            <pc:sldMk cId="4062304776" sldId="285"/>
            <ac:picMk id="4100" creationId="{BBDD373A-FF2F-FE35-5641-06D73F0AD5D8}"/>
          </ac:picMkLst>
        </pc:picChg>
      </pc:sldChg>
      <pc:sldChg chg="delSp modSp add mod">
        <pc:chgData name="유 상빈" userId="0eeb847cb1406d6c" providerId="LiveId" clId="{21E01EBE-D98A-404D-AC21-0E5DA9110173}" dt="2022-12-05T21:14:21.191" v="3797" actId="207"/>
        <pc:sldMkLst>
          <pc:docMk/>
          <pc:sldMk cId="3637081817" sldId="286"/>
        </pc:sldMkLst>
        <pc:spChg chg="mod">
          <ac:chgData name="유 상빈" userId="0eeb847cb1406d6c" providerId="LiveId" clId="{21E01EBE-D98A-404D-AC21-0E5DA9110173}" dt="2022-12-05T21:14:21.191" v="3797" actId="207"/>
          <ac:spMkLst>
            <pc:docMk/>
            <pc:sldMk cId="3637081817" sldId="286"/>
            <ac:spMk id="11" creationId="{724923D4-59AA-42D3-BA1F-8BBB9E86C5D4}"/>
          </ac:spMkLst>
        </pc:spChg>
        <pc:picChg chg="del">
          <ac:chgData name="유 상빈" userId="0eeb847cb1406d6c" providerId="LiveId" clId="{21E01EBE-D98A-404D-AC21-0E5DA9110173}" dt="2022-12-05T21:12:45.536" v="3561" actId="478"/>
          <ac:picMkLst>
            <pc:docMk/>
            <pc:sldMk cId="3637081817" sldId="286"/>
            <ac:picMk id="4098" creationId="{7460E9A1-2955-FFFE-F3CB-9F700146A46C}"/>
          </ac:picMkLst>
        </pc:picChg>
      </pc:sldChg>
      <pc:sldChg chg="modSp add mod">
        <pc:chgData name="유 상빈" userId="0eeb847cb1406d6c" providerId="LiveId" clId="{21E01EBE-D98A-404D-AC21-0E5DA9110173}" dt="2022-12-05T21:55:15.123" v="6674" actId="2710"/>
        <pc:sldMkLst>
          <pc:docMk/>
          <pc:sldMk cId="1499707374" sldId="287"/>
        </pc:sldMkLst>
        <pc:spChg chg="mod">
          <ac:chgData name="유 상빈" userId="0eeb847cb1406d6c" providerId="LiveId" clId="{21E01EBE-D98A-404D-AC21-0E5DA9110173}" dt="2022-12-05T21:19:01.956" v="4121" actId="20577"/>
          <ac:spMkLst>
            <pc:docMk/>
            <pc:sldMk cId="1499707374" sldId="287"/>
            <ac:spMk id="6" creationId="{C90D4E87-427E-4071-BAEF-37DF45D8A368}"/>
          </ac:spMkLst>
        </pc:spChg>
        <pc:spChg chg="mod">
          <ac:chgData name="유 상빈" userId="0eeb847cb1406d6c" providerId="LiveId" clId="{21E01EBE-D98A-404D-AC21-0E5DA9110173}" dt="2022-12-05T21:55:15.123" v="6674" actId="2710"/>
          <ac:spMkLst>
            <pc:docMk/>
            <pc:sldMk cId="1499707374" sldId="287"/>
            <ac:spMk id="11" creationId="{724923D4-59AA-42D3-BA1F-8BBB9E86C5D4}"/>
          </ac:spMkLst>
        </pc:spChg>
      </pc:sldChg>
      <pc:sldChg chg="modSp add mod">
        <pc:chgData name="유 상빈" userId="0eeb847cb1406d6c" providerId="LiveId" clId="{21E01EBE-D98A-404D-AC21-0E5DA9110173}" dt="2022-12-05T21:34:41.329" v="5994" actId="20577"/>
        <pc:sldMkLst>
          <pc:docMk/>
          <pc:sldMk cId="25049469" sldId="288"/>
        </pc:sldMkLst>
        <pc:spChg chg="mod">
          <ac:chgData name="유 상빈" userId="0eeb847cb1406d6c" providerId="LiveId" clId="{21E01EBE-D98A-404D-AC21-0E5DA9110173}" dt="2022-12-05T21:34:41.329" v="5994" actId="20577"/>
          <ac:spMkLst>
            <pc:docMk/>
            <pc:sldMk cId="25049469" sldId="288"/>
            <ac:spMk id="11" creationId="{724923D4-59AA-42D3-BA1F-8BBB9E86C5D4}"/>
          </ac:spMkLst>
        </pc:spChg>
      </pc:sldChg>
      <pc:sldChg chg="modSp add mod">
        <pc:chgData name="유 상빈" userId="0eeb847cb1406d6c" providerId="LiveId" clId="{21E01EBE-D98A-404D-AC21-0E5DA9110173}" dt="2022-12-05T21:54:05.917" v="6660" actId="2710"/>
        <pc:sldMkLst>
          <pc:docMk/>
          <pc:sldMk cId="2651533599" sldId="289"/>
        </pc:sldMkLst>
        <pc:spChg chg="mod">
          <ac:chgData name="유 상빈" userId="0eeb847cb1406d6c" providerId="LiveId" clId="{21E01EBE-D98A-404D-AC21-0E5DA9110173}" dt="2022-12-05T21:54:05.917" v="6660" actId="2710"/>
          <ac:spMkLst>
            <pc:docMk/>
            <pc:sldMk cId="2651533599" sldId="289"/>
            <ac:spMk id="11" creationId="{724923D4-59AA-42D3-BA1F-8BBB9E86C5D4}"/>
          </ac:spMkLst>
        </pc:spChg>
      </pc:sldChg>
      <pc:sldChg chg="addSp delSp modSp add mod">
        <pc:chgData name="유 상빈" userId="0eeb847cb1406d6c" providerId="LiveId" clId="{21E01EBE-D98A-404D-AC21-0E5DA9110173}" dt="2022-12-05T21:53:52.162" v="6659" actId="1076"/>
        <pc:sldMkLst>
          <pc:docMk/>
          <pc:sldMk cId="204636156" sldId="290"/>
        </pc:sldMkLst>
        <pc:spChg chg="mod">
          <ac:chgData name="유 상빈" userId="0eeb847cb1406d6c" providerId="LiveId" clId="{21E01EBE-D98A-404D-AC21-0E5DA9110173}" dt="2022-12-05T21:38:04.946" v="6061"/>
          <ac:spMkLst>
            <pc:docMk/>
            <pc:sldMk cId="204636156" sldId="290"/>
            <ac:spMk id="11" creationId="{724923D4-59AA-42D3-BA1F-8BBB9E86C5D4}"/>
          </ac:spMkLst>
        </pc:spChg>
        <pc:picChg chg="add del mod">
          <ac:chgData name="유 상빈" userId="0eeb847cb1406d6c" providerId="LiveId" clId="{21E01EBE-D98A-404D-AC21-0E5DA9110173}" dt="2022-12-05T21:37:06.561" v="6006" actId="478"/>
          <ac:picMkLst>
            <pc:docMk/>
            <pc:sldMk cId="204636156" sldId="290"/>
            <ac:picMk id="10" creationId="{2B22BFFF-EC73-4DE7-1E27-1DA3C55EE2C2}"/>
          </ac:picMkLst>
        </pc:picChg>
        <pc:picChg chg="add del mod">
          <ac:chgData name="유 상빈" userId="0eeb847cb1406d6c" providerId="LiveId" clId="{21E01EBE-D98A-404D-AC21-0E5DA9110173}" dt="2022-12-05T21:37:06.937" v="6007" actId="478"/>
          <ac:picMkLst>
            <pc:docMk/>
            <pc:sldMk cId="204636156" sldId="290"/>
            <ac:picMk id="14" creationId="{585B9701-77F1-4D13-DD88-063054E54DD0}"/>
          </ac:picMkLst>
        </pc:picChg>
        <pc:picChg chg="add mod">
          <ac:chgData name="유 상빈" userId="0eeb847cb1406d6c" providerId="LiveId" clId="{21E01EBE-D98A-404D-AC21-0E5DA9110173}" dt="2022-12-05T21:53:45.588" v="6656" actId="14100"/>
          <ac:picMkLst>
            <pc:docMk/>
            <pc:sldMk cId="204636156" sldId="290"/>
            <ac:picMk id="16" creationId="{F24B674D-8048-66DA-D46A-9F669386CA5C}"/>
          </ac:picMkLst>
        </pc:picChg>
        <pc:picChg chg="add mod">
          <ac:chgData name="유 상빈" userId="0eeb847cb1406d6c" providerId="LiveId" clId="{21E01EBE-D98A-404D-AC21-0E5DA9110173}" dt="2022-12-05T21:53:52.162" v="6659" actId="1076"/>
          <ac:picMkLst>
            <pc:docMk/>
            <pc:sldMk cId="204636156" sldId="290"/>
            <ac:picMk id="5122" creationId="{43E0B006-B5F5-E002-F2E9-A23A649B9CAA}"/>
          </ac:picMkLst>
        </pc:picChg>
      </pc:sldChg>
      <pc:sldChg chg="addSp delSp modSp add mod">
        <pc:chgData name="유 상빈" userId="0eeb847cb1406d6c" providerId="LiveId" clId="{21E01EBE-D98A-404D-AC21-0E5DA9110173}" dt="2022-12-05T21:53:28.125" v="6653" actId="113"/>
        <pc:sldMkLst>
          <pc:docMk/>
          <pc:sldMk cId="3462043759" sldId="291"/>
        </pc:sldMkLst>
        <pc:spChg chg="mod">
          <ac:chgData name="유 상빈" userId="0eeb847cb1406d6c" providerId="LiveId" clId="{21E01EBE-D98A-404D-AC21-0E5DA9110173}" dt="2022-12-05T21:40:10.211" v="6091" actId="20577"/>
          <ac:spMkLst>
            <pc:docMk/>
            <pc:sldMk cId="3462043759" sldId="291"/>
            <ac:spMk id="6" creationId="{C90D4E87-427E-4071-BAEF-37DF45D8A368}"/>
          </ac:spMkLst>
        </pc:spChg>
        <pc:spChg chg="add mod">
          <ac:chgData name="유 상빈" userId="0eeb847cb1406d6c" providerId="LiveId" clId="{21E01EBE-D98A-404D-AC21-0E5DA9110173}" dt="2022-12-05T21:48:04.951" v="6418" actId="20577"/>
          <ac:spMkLst>
            <pc:docMk/>
            <pc:sldMk cId="3462043759" sldId="291"/>
            <ac:spMk id="10" creationId="{E2C2B07F-6B15-1B34-0ADD-4F6E90FBC89D}"/>
          </ac:spMkLst>
        </pc:spChg>
        <pc:spChg chg="mod">
          <ac:chgData name="유 상빈" userId="0eeb847cb1406d6c" providerId="LiveId" clId="{21E01EBE-D98A-404D-AC21-0E5DA9110173}" dt="2022-12-05T21:40:55.153" v="6115" actId="1076"/>
          <ac:spMkLst>
            <pc:docMk/>
            <pc:sldMk cId="3462043759" sldId="291"/>
            <ac:spMk id="11" creationId="{724923D4-59AA-42D3-BA1F-8BBB9E86C5D4}"/>
          </ac:spMkLst>
        </pc:spChg>
        <pc:graphicFrameChg chg="add mod modGraphic">
          <ac:chgData name="유 상빈" userId="0eeb847cb1406d6c" providerId="LiveId" clId="{21E01EBE-D98A-404D-AC21-0E5DA9110173}" dt="2022-12-05T21:53:28.125" v="6653" actId="113"/>
          <ac:graphicFrameMkLst>
            <pc:docMk/>
            <pc:sldMk cId="3462043759" sldId="291"/>
            <ac:graphicFrameMk id="8" creationId="{DB80257E-6A96-A57E-1DD2-55506559A132}"/>
          </ac:graphicFrameMkLst>
        </pc:graphicFrameChg>
        <pc:picChg chg="del">
          <ac:chgData name="유 상빈" userId="0eeb847cb1406d6c" providerId="LiveId" clId="{21E01EBE-D98A-404D-AC21-0E5DA9110173}" dt="2022-12-05T21:40:14.739" v="6092" actId="478"/>
          <ac:picMkLst>
            <pc:docMk/>
            <pc:sldMk cId="3462043759" sldId="291"/>
            <ac:picMk id="16" creationId="{F24B674D-8048-66DA-D46A-9F669386CA5C}"/>
          </ac:picMkLst>
        </pc:picChg>
        <pc:picChg chg="del">
          <ac:chgData name="유 상빈" userId="0eeb847cb1406d6c" providerId="LiveId" clId="{21E01EBE-D98A-404D-AC21-0E5DA9110173}" dt="2022-12-05T21:40:15.018" v="6093" actId="478"/>
          <ac:picMkLst>
            <pc:docMk/>
            <pc:sldMk cId="3462043759" sldId="291"/>
            <ac:picMk id="5122" creationId="{43E0B006-B5F5-E002-F2E9-A23A649B9CAA}"/>
          </ac:picMkLst>
        </pc:picChg>
      </pc:sldChg>
      <pc:sldChg chg="modSp add mod ord">
        <pc:chgData name="유 상빈" userId="0eeb847cb1406d6c" providerId="LiveId" clId="{21E01EBE-D98A-404D-AC21-0E5DA9110173}" dt="2022-12-05T21:53:35.429" v="6654" actId="113"/>
        <pc:sldMkLst>
          <pc:docMk/>
          <pc:sldMk cId="235244784" sldId="292"/>
        </pc:sldMkLst>
        <pc:spChg chg="mod">
          <ac:chgData name="유 상빈" userId="0eeb847cb1406d6c" providerId="LiveId" clId="{21E01EBE-D98A-404D-AC21-0E5DA9110173}" dt="2022-12-05T21:47:17.847" v="6401" actId="1076"/>
          <ac:spMkLst>
            <pc:docMk/>
            <pc:sldMk cId="235244784" sldId="292"/>
            <ac:spMk id="10" creationId="{E2C2B07F-6B15-1B34-0ADD-4F6E90FBC89D}"/>
          </ac:spMkLst>
        </pc:spChg>
        <pc:graphicFrameChg chg="modGraphic">
          <ac:chgData name="유 상빈" userId="0eeb847cb1406d6c" providerId="LiveId" clId="{21E01EBE-D98A-404D-AC21-0E5DA9110173}" dt="2022-12-05T21:53:35.429" v="6654" actId="113"/>
          <ac:graphicFrameMkLst>
            <pc:docMk/>
            <pc:sldMk cId="235244784" sldId="292"/>
            <ac:graphicFrameMk id="8" creationId="{DB80257E-6A96-A57E-1DD2-55506559A132}"/>
          </ac:graphicFrameMkLst>
        </pc:graphicFrameChg>
      </pc:sldChg>
      <pc:sldChg chg="addSp delSp modSp add mod">
        <pc:chgData name="유 상빈" userId="0eeb847cb1406d6c" providerId="LiveId" clId="{21E01EBE-D98A-404D-AC21-0E5DA9110173}" dt="2022-12-05T21:52:18.784" v="6652" actId="1076"/>
        <pc:sldMkLst>
          <pc:docMk/>
          <pc:sldMk cId="2105094807" sldId="293"/>
        </pc:sldMkLst>
        <pc:spChg chg="del mod">
          <ac:chgData name="유 상빈" userId="0eeb847cb1406d6c" providerId="LiveId" clId="{21E01EBE-D98A-404D-AC21-0E5DA9110173}" dt="2022-12-05T21:49:49.337" v="6514" actId="478"/>
          <ac:spMkLst>
            <pc:docMk/>
            <pc:sldMk cId="2105094807" sldId="293"/>
            <ac:spMk id="10" creationId="{E2C2B07F-6B15-1B34-0ADD-4F6E90FBC89D}"/>
          </ac:spMkLst>
        </pc:spChg>
        <pc:spChg chg="mod">
          <ac:chgData name="유 상빈" userId="0eeb847cb1406d6c" providerId="LiveId" clId="{21E01EBE-D98A-404D-AC21-0E5DA9110173}" dt="2022-12-05T21:50:22.948" v="6525" actId="255"/>
          <ac:spMkLst>
            <pc:docMk/>
            <pc:sldMk cId="2105094807" sldId="293"/>
            <ac:spMk id="11" creationId="{724923D4-59AA-42D3-BA1F-8BBB9E86C5D4}"/>
          </ac:spMkLst>
        </pc:spChg>
        <pc:graphicFrameChg chg="mod modGraphic">
          <ac:chgData name="유 상빈" userId="0eeb847cb1406d6c" providerId="LiveId" clId="{21E01EBE-D98A-404D-AC21-0E5DA9110173}" dt="2022-12-05T21:52:18.784" v="6652" actId="1076"/>
          <ac:graphicFrameMkLst>
            <pc:docMk/>
            <pc:sldMk cId="2105094807" sldId="293"/>
            <ac:graphicFrameMk id="8" creationId="{DB80257E-6A96-A57E-1DD2-55506559A132}"/>
          </ac:graphicFrameMkLst>
        </pc:graphicFrameChg>
        <pc:graphicFrameChg chg="add del mod modGraphic">
          <ac:chgData name="유 상빈" userId="0eeb847cb1406d6c" providerId="LiveId" clId="{21E01EBE-D98A-404D-AC21-0E5DA9110173}" dt="2022-12-05T21:49:23.163" v="6508" actId="478"/>
          <ac:graphicFrameMkLst>
            <pc:docMk/>
            <pc:sldMk cId="2105094807" sldId="293"/>
            <ac:graphicFrameMk id="13" creationId="{E61542F0-0DAD-A3E2-818C-6161B9636178}"/>
          </ac:graphicFrameMkLst>
        </pc:graphicFrameChg>
      </pc:sldChg>
      <pc:sldChg chg="delSp modSp add mod">
        <pc:chgData name="유 상빈" userId="0eeb847cb1406d6c" providerId="LiveId" clId="{21E01EBE-D98A-404D-AC21-0E5DA9110173}" dt="2022-12-05T22:09:16.385" v="7534" actId="2710"/>
        <pc:sldMkLst>
          <pc:docMk/>
          <pc:sldMk cId="1875451088" sldId="294"/>
        </pc:sldMkLst>
        <pc:spChg chg="mod">
          <ac:chgData name="유 상빈" userId="0eeb847cb1406d6c" providerId="LiveId" clId="{21E01EBE-D98A-404D-AC21-0E5DA9110173}" dt="2022-12-05T22:09:16.385" v="7534" actId="2710"/>
          <ac:spMkLst>
            <pc:docMk/>
            <pc:sldMk cId="1875451088" sldId="294"/>
            <ac:spMk id="11" creationId="{724923D4-59AA-42D3-BA1F-8BBB9E86C5D4}"/>
          </ac:spMkLst>
        </pc:spChg>
        <pc:graphicFrameChg chg="del">
          <ac:chgData name="유 상빈" userId="0eeb847cb1406d6c" providerId="LiveId" clId="{21E01EBE-D98A-404D-AC21-0E5DA9110173}" dt="2022-12-05T21:55:53.562" v="6684" actId="478"/>
          <ac:graphicFrameMkLst>
            <pc:docMk/>
            <pc:sldMk cId="1875451088" sldId="294"/>
            <ac:graphicFrameMk id="8" creationId="{DB80257E-6A96-A57E-1DD2-55506559A132}"/>
          </ac:graphicFrameMkLst>
        </pc:graphicFrameChg>
      </pc:sldChg>
      <pc:sldChg chg="modSp add mod">
        <pc:chgData name="유 상빈" userId="0eeb847cb1406d6c" providerId="LiveId" clId="{21E01EBE-D98A-404D-AC21-0E5DA9110173}" dt="2022-12-05T22:09:09.677" v="7533" actId="2710"/>
        <pc:sldMkLst>
          <pc:docMk/>
          <pc:sldMk cId="697819707" sldId="295"/>
        </pc:sldMkLst>
        <pc:spChg chg="mod">
          <ac:chgData name="유 상빈" userId="0eeb847cb1406d6c" providerId="LiveId" clId="{21E01EBE-D98A-404D-AC21-0E5DA9110173}" dt="2022-12-05T22:09:09.677" v="7533" actId="2710"/>
          <ac:spMkLst>
            <pc:docMk/>
            <pc:sldMk cId="697819707" sldId="295"/>
            <ac:spMk id="11" creationId="{724923D4-59AA-42D3-BA1F-8BBB9E86C5D4}"/>
          </ac:spMkLst>
        </pc:spChg>
      </pc:sldChg>
      <pc:sldChg chg="modSp add mod">
        <pc:chgData name="유 상빈" userId="0eeb847cb1406d6c" providerId="LiveId" clId="{21E01EBE-D98A-404D-AC21-0E5DA9110173}" dt="2022-12-05T22:09:35.369" v="7535" actId="14100"/>
        <pc:sldMkLst>
          <pc:docMk/>
          <pc:sldMk cId="1736305931" sldId="296"/>
        </pc:sldMkLst>
        <pc:spChg chg="mod">
          <ac:chgData name="유 상빈" userId="0eeb847cb1406d6c" providerId="LiveId" clId="{21E01EBE-D98A-404D-AC21-0E5DA9110173}" dt="2022-12-05T22:09:35.369" v="7535" actId="14100"/>
          <ac:spMkLst>
            <pc:docMk/>
            <pc:sldMk cId="1736305931" sldId="296"/>
            <ac:spMk id="11" creationId="{724923D4-59AA-42D3-BA1F-8BBB9E86C5D4}"/>
          </ac:spMkLst>
        </pc:spChg>
      </pc:sldChg>
      <pc:sldChg chg="modSp add mod">
        <pc:chgData name="유 상빈" userId="0eeb847cb1406d6c" providerId="LiveId" clId="{21E01EBE-D98A-404D-AC21-0E5DA9110173}" dt="2022-12-05T22:09:48.407" v="7538" actId="2710"/>
        <pc:sldMkLst>
          <pc:docMk/>
          <pc:sldMk cId="568882569" sldId="297"/>
        </pc:sldMkLst>
        <pc:spChg chg="mod">
          <ac:chgData name="유 상빈" userId="0eeb847cb1406d6c" providerId="LiveId" clId="{21E01EBE-D98A-404D-AC21-0E5DA9110173}" dt="2022-12-05T22:09:48.407" v="7538" actId="2710"/>
          <ac:spMkLst>
            <pc:docMk/>
            <pc:sldMk cId="568882569" sldId="297"/>
            <ac:spMk id="11" creationId="{724923D4-59AA-42D3-BA1F-8BBB9E86C5D4}"/>
          </ac:spMkLst>
        </pc:spChg>
      </pc:sldChg>
      <pc:sldChg chg="addSp modSp add mod">
        <pc:chgData name="유 상빈" userId="0eeb847cb1406d6c" providerId="LiveId" clId="{21E01EBE-D98A-404D-AC21-0E5DA9110173}" dt="2022-12-05T22:06:03.108" v="7508" actId="255"/>
        <pc:sldMkLst>
          <pc:docMk/>
          <pc:sldMk cId="1067267860" sldId="298"/>
        </pc:sldMkLst>
        <pc:spChg chg="add mod">
          <ac:chgData name="유 상빈" userId="0eeb847cb1406d6c" providerId="LiveId" clId="{21E01EBE-D98A-404D-AC21-0E5DA9110173}" dt="2022-12-05T22:05:41.417" v="7506" actId="1076"/>
          <ac:spMkLst>
            <pc:docMk/>
            <pc:sldMk cId="1067267860" sldId="298"/>
            <ac:spMk id="8" creationId="{9D6ED659-88B1-07C1-E818-4707D7E49A72}"/>
          </ac:spMkLst>
        </pc:spChg>
        <pc:spChg chg="add mod">
          <ac:chgData name="유 상빈" userId="0eeb847cb1406d6c" providerId="LiveId" clId="{21E01EBE-D98A-404D-AC21-0E5DA9110173}" dt="2022-12-05T22:05:35.869" v="7505" actId="1076"/>
          <ac:spMkLst>
            <pc:docMk/>
            <pc:sldMk cId="1067267860" sldId="298"/>
            <ac:spMk id="10" creationId="{96D74E39-2ABB-92CC-F57D-CA4E5001F23D}"/>
          </ac:spMkLst>
        </pc:spChg>
        <pc:spChg chg="mod">
          <ac:chgData name="유 상빈" userId="0eeb847cb1406d6c" providerId="LiveId" clId="{21E01EBE-D98A-404D-AC21-0E5DA9110173}" dt="2022-12-05T22:06:03.108" v="7508" actId="255"/>
          <ac:spMkLst>
            <pc:docMk/>
            <pc:sldMk cId="1067267860" sldId="298"/>
            <ac:spMk id="11" creationId="{724923D4-59AA-42D3-BA1F-8BBB9E86C5D4}"/>
          </ac:spMkLst>
        </pc:spChg>
        <pc:picChg chg="add mod">
          <ac:chgData name="유 상빈" userId="0eeb847cb1406d6c" providerId="LiveId" clId="{21E01EBE-D98A-404D-AC21-0E5DA9110173}" dt="2022-12-05T22:04:45.905" v="7454" actId="1076"/>
          <ac:picMkLst>
            <pc:docMk/>
            <pc:sldMk cId="1067267860" sldId="298"/>
            <ac:picMk id="10242" creationId="{A2ADAC80-C35C-FC72-AEA7-3D98746584A2}"/>
          </ac:picMkLst>
        </pc:picChg>
        <pc:picChg chg="add mod">
          <ac:chgData name="유 상빈" userId="0eeb847cb1406d6c" providerId="LiveId" clId="{21E01EBE-D98A-404D-AC21-0E5DA9110173}" dt="2022-12-05T22:04:44.391" v="7453" actId="1076"/>
          <ac:picMkLst>
            <pc:docMk/>
            <pc:sldMk cId="1067267860" sldId="298"/>
            <ac:picMk id="10244" creationId="{22629E10-B8A4-8F42-418D-CAE0116A4741}"/>
          </ac:picMkLst>
        </pc:picChg>
      </pc:sldChg>
      <pc:sldChg chg="addSp modSp add mod">
        <pc:chgData name="유 상빈" userId="0eeb847cb1406d6c" providerId="LiveId" clId="{21E01EBE-D98A-404D-AC21-0E5DA9110173}" dt="2022-12-05T22:08:28.399" v="7530" actId="1076"/>
        <pc:sldMkLst>
          <pc:docMk/>
          <pc:sldMk cId="858121419" sldId="299"/>
        </pc:sldMkLst>
        <pc:spChg chg="add mod">
          <ac:chgData name="유 상빈" userId="0eeb847cb1406d6c" providerId="LiveId" clId="{21E01EBE-D98A-404D-AC21-0E5DA9110173}" dt="2022-12-05T22:07:56.012" v="7523"/>
          <ac:spMkLst>
            <pc:docMk/>
            <pc:sldMk cId="858121419" sldId="299"/>
            <ac:spMk id="8" creationId="{CD1132F4-7500-B7D7-6C7A-3A258AEB69B2}"/>
          </ac:spMkLst>
        </pc:spChg>
        <pc:spChg chg="add mod">
          <ac:chgData name="유 상빈" userId="0eeb847cb1406d6c" providerId="LiveId" clId="{21E01EBE-D98A-404D-AC21-0E5DA9110173}" dt="2022-12-05T22:07:56.012" v="7523"/>
          <ac:spMkLst>
            <pc:docMk/>
            <pc:sldMk cId="858121419" sldId="299"/>
            <ac:spMk id="10" creationId="{5E2B78CF-3A8A-F8B9-D6F3-FE5A89F1454B}"/>
          </ac:spMkLst>
        </pc:spChg>
        <pc:spChg chg="mod">
          <ac:chgData name="유 상빈" userId="0eeb847cb1406d6c" providerId="LiveId" clId="{21E01EBE-D98A-404D-AC21-0E5DA9110173}" dt="2022-12-05T22:06:45.663" v="7514" actId="20577"/>
          <ac:spMkLst>
            <pc:docMk/>
            <pc:sldMk cId="858121419" sldId="299"/>
            <ac:spMk id="11" creationId="{724923D4-59AA-42D3-BA1F-8BBB9E86C5D4}"/>
          </ac:spMkLst>
        </pc:spChg>
        <pc:picChg chg="add mod">
          <ac:chgData name="유 상빈" userId="0eeb847cb1406d6c" providerId="LiveId" clId="{21E01EBE-D98A-404D-AC21-0E5DA9110173}" dt="2022-12-05T22:08:28.399" v="7530" actId="1076"/>
          <ac:picMkLst>
            <pc:docMk/>
            <pc:sldMk cId="858121419" sldId="299"/>
            <ac:picMk id="14338" creationId="{F40FE025-53DC-40A3-7177-F915CE008CF5}"/>
          </ac:picMkLst>
        </pc:picChg>
        <pc:picChg chg="add mod">
          <ac:chgData name="유 상빈" userId="0eeb847cb1406d6c" providerId="LiveId" clId="{21E01EBE-D98A-404D-AC21-0E5DA9110173}" dt="2022-12-05T22:08:23.803" v="7529" actId="1076"/>
          <ac:picMkLst>
            <pc:docMk/>
            <pc:sldMk cId="858121419" sldId="299"/>
            <ac:picMk id="14340" creationId="{9982316D-B7BD-68D8-3FAE-B581475B9157}"/>
          </ac:picMkLst>
        </pc:picChg>
      </pc:sldChg>
      <pc:sldChg chg="addSp modSp add mod">
        <pc:chgData name="유 상빈" userId="0eeb847cb1406d6c" providerId="LiveId" clId="{21E01EBE-D98A-404D-AC21-0E5DA9110173}" dt="2022-12-05T22:11:12.616" v="7558" actId="1076"/>
        <pc:sldMkLst>
          <pc:docMk/>
          <pc:sldMk cId="4175124204" sldId="300"/>
        </pc:sldMkLst>
        <pc:spChg chg="add mod">
          <ac:chgData name="유 상빈" userId="0eeb847cb1406d6c" providerId="LiveId" clId="{21E01EBE-D98A-404D-AC21-0E5DA9110173}" dt="2022-12-05T22:10:06.889" v="7543"/>
          <ac:spMkLst>
            <pc:docMk/>
            <pc:sldMk cId="4175124204" sldId="300"/>
            <ac:spMk id="8" creationId="{4DF64D42-7FC4-C3E1-3E58-08C34554E106}"/>
          </ac:spMkLst>
        </pc:spChg>
        <pc:spChg chg="add mod">
          <ac:chgData name="유 상빈" userId="0eeb847cb1406d6c" providerId="LiveId" clId="{21E01EBE-D98A-404D-AC21-0E5DA9110173}" dt="2022-12-05T22:10:06.889" v="7543"/>
          <ac:spMkLst>
            <pc:docMk/>
            <pc:sldMk cId="4175124204" sldId="300"/>
            <ac:spMk id="10" creationId="{83379DBF-9134-C7BC-07CC-2352B3F75A6B}"/>
          </ac:spMkLst>
        </pc:spChg>
        <pc:spChg chg="mod">
          <ac:chgData name="유 상빈" userId="0eeb847cb1406d6c" providerId="LiveId" clId="{21E01EBE-D98A-404D-AC21-0E5DA9110173}" dt="2022-12-05T22:09:59.208" v="7542" actId="20577"/>
          <ac:spMkLst>
            <pc:docMk/>
            <pc:sldMk cId="4175124204" sldId="300"/>
            <ac:spMk id="11" creationId="{724923D4-59AA-42D3-BA1F-8BBB9E86C5D4}"/>
          </ac:spMkLst>
        </pc:spChg>
        <pc:picChg chg="add mod">
          <ac:chgData name="유 상빈" userId="0eeb847cb1406d6c" providerId="LiveId" clId="{21E01EBE-D98A-404D-AC21-0E5DA9110173}" dt="2022-12-05T22:11:12.616" v="7558" actId="1076"/>
          <ac:picMkLst>
            <pc:docMk/>
            <pc:sldMk cId="4175124204" sldId="300"/>
            <ac:picMk id="16386" creationId="{4C100918-6445-E8BD-762E-5E7A140BD6E1}"/>
          </ac:picMkLst>
        </pc:picChg>
        <pc:picChg chg="add mod">
          <ac:chgData name="유 상빈" userId="0eeb847cb1406d6c" providerId="LiveId" clId="{21E01EBE-D98A-404D-AC21-0E5DA9110173}" dt="2022-12-05T22:11:07.934" v="7557" actId="14100"/>
          <ac:picMkLst>
            <pc:docMk/>
            <pc:sldMk cId="4175124204" sldId="300"/>
            <ac:picMk id="16388" creationId="{1B059537-80C8-CE71-95DF-E44986EFFE34}"/>
          </ac:picMkLst>
        </pc:picChg>
      </pc:sldChg>
      <pc:sldChg chg="addSp delSp modSp add mod">
        <pc:chgData name="유 상빈" userId="0eeb847cb1406d6c" providerId="LiveId" clId="{21E01EBE-D98A-404D-AC21-0E5DA9110173}" dt="2022-12-05T22:13:11.005" v="7573"/>
        <pc:sldMkLst>
          <pc:docMk/>
          <pc:sldMk cId="4167048259" sldId="301"/>
        </pc:sldMkLst>
        <pc:spChg chg="add mod">
          <ac:chgData name="유 상빈" userId="0eeb847cb1406d6c" providerId="LiveId" clId="{21E01EBE-D98A-404D-AC21-0E5DA9110173}" dt="2022-12-05T22:10:08.928" v="7544"/>
          <ac:spMkLst>
            <pc:docMk/>
            <pc:sldMk cId="4167048259" sldId="301"/>
            <ac:spMk id="8" creationId="{4584774B-1B9F-98DF-961A-537DD9A097E8}"/>
          </ac:spMkLst>
        </pc:spChg>
        <pc:spChg chg="add mod">
          <ac:chgData name="유 상빈" userId="0eeb847cb1406d6c" providerId="LiveId" clId="{21E01EBE-D98A-404D-AC21-0E5DA9110173}" dt="2022-12-05T22:10:08.928" v="7544"/>
          <ac:spMkLst>
            <pc:docMk/>
            <pc:sldMk cId="4167048259" sldId="301"/>
            <ac:spMk id="10" creationId="{1136C9CD-7AB4-092F-A390-573A6E26BA08}"/>
          </ac:spMkLst>
        </pc:spChg>
        <pc:spChg chg="mod">
          <ac:chgData name="유 상빈" userId="0eeb847cb1406d6c" providerId="LiveId" clId="{21E01EBE-D98A-404D-AC21-0E5DA9110173}" dt="2022-12-05T22:10:15.649" v="7547" actId="20577"/>
          <ac:spMkLst>
            <pc:docMk/>
            <pc:sldMk cId="4167048259" sldId="301"/>
            <ac:spMk id="11" creationId="{724923D4-59AA-42D3-BA1F-8BBB9E86C5D4}"/>
          </ac:spMkLst>
        </pc:spChg>
        <pc:picChg chg="add mod">
          <ac:chgData name="유 상빈" userId="0eeb847cb1406d6c" providerId="LiveId" clId="{21E01EBE-D98A-404D-AC21-0E5DA9110173}" dt="2022-12-05T22:12:49.938" v="7571" actId="1076"/>
          <ac:picMkLst>
            <pc:docMk/>
            <pc:sldMk cId="4167048259" sldId="301"/>
            <ac:picMk id="15362" creationId="{7649D42C-C03F-F540-BACA-29A0E1D39CD7}"/>
          </ac:picMkLst>
        </pc:picChg>
        <pc:picChg chg="add mod">
          <ac:chgData name="유 상빈" userId="0eeb847cb1406d6c" providerId="LiveId" clId="{21E01EBE-D98A-404D-AC21-0E5DA9110173}" dt="2022-12-05T22:12:26.740" v="7569" actId="1076"/>
          <ac:picMkLst>
            <pc:docMk/>
            <pc:sldMk cId="4167048259" sldId="301"/>
            <ac:picMk id="15364" creationId="{F0814775-70CF-2A36-DDC5-A2EFEFE86A3B}"/>
          </ac:picMkLst>
        </pc:picChg>
        <pc:picChg chg="add del">
          <ac:chgData name="유 상빈" userId="0eeb847cb1406d6c" providerId="LiveId" clId="{21E01EBE-D98A-404D-AC21-0E5DA9110173}" dt="2022-12-05T22:13:11.005" v="7573"/>
          <ac:picMkLst>
            <pc:docMk/>
            <pc:sldMk cId="4167048259" sldId="301"/>
            <ac:picMk id="15366" creationId="{5A14256D-6B81-C712-EF99-2B24C876B065}"/>
          </ac:picMkLst>
        </pc:picChg>
      </pc:sldChg>
      <pc:sldChg chg="delSp modSp add mod">
        <pc:chgData name="유 상빈" userId="0eeb847cb1406d6c" providerId="LiveId" clId="{21E01EBE-D98A-404D-AC21-0E5DA9110173}" dt="2022-12-05T22:15:05.010" v="7872" actId="255"/>
        <pc:sldMkLst>
          <pc:docMk/>
          <pc:sldMk cId="2140295841" sldId="302"/>
        </pc:sldMkLst>
        <pc:spChg chg="mod">
          <ac:chgData name="유 상빈" userId="0eeb847cb1406d6c" providerId="LiveId" clId="{21E01EBE-D98A-404D-AC21-0E5DA9110173}" dt="2022-12-05T22:13:21.537" v="7590"/>
          <ac:spMkLst>
            <pc:docMk/>
            <pc:sldMk cId="2140295841" sldId="302"/>
            <ac:spMk id="6" creationId="{C90D4E87-427E-4071-BAEF-37DF45D8A368}"/>
          </ac:spMkLst>
        </pc:spChg>
        <pc:spChg chg="del mod">
          <ac:chgData name="유 상빈" userId="0eeb847cb1406d6c" providerId="LiveId" clId="{21E01EBE-D98A-404D-AC21-0E5DA9110173}" dt="2022-12-05T22:13:27.091" v="7595" actId="478"/>
          <ac:spMkLst>
            <pc:docMk/>
            <pc:sldMk cId="2140295841" sldId="302"/>
            <ac:spMk id="8" creationId="{4584774B-1B9F-98DF-961A-537DD9A097E8}"/>
          </ac:spMkLst>
        </pc:spChg>
        <pc:spChg chg="del mod">
          <ac:chgData name="유 상빈" userId="0eeb847cb1406d6c" providerId="LiveId" clId="{21E01EBE-D98A-404D-AC21-0E5DA9110173}" dt="2022-12-05T22:13:28.489" v="7596" actId="478"/>
          <ac:spMkLst>
            <pc:docMk/>
            <pc:sldMk cId="2140295841" sldId="302"/>
            <ac:spMk id="10" creationId="{1136C9CD-7AB4-092F-A390-573A6E26BA08}"/>
          </ac:spMkLst>
        </pc:spChg>
        <pc:spChg chg="mod">
          <ac:chgData name="유 상빈" userId="0eeb847cb1406d6c" providerId="LiveId" clId="{21E01EBE-D98A-404D-AC21-0E5DA9110173}" dt="2022-12-05T22:15:05.010" v="7872" actId="255"/>
          <ac:spMkLst>
            <pc:docMk/>
            <pc:sldMk cId="2140295841" sldId="302"/>
            <ac:spMk id="11" creationId="{724923D4-59AA-42D3-BA1F-8BBB9E86C5D4}"/>
          </ac:spMkLst>
        </pc:spChg>
        <pc:picChg chg="del">
          <ac:chgData name="유 상빈" userId="0eeb847cb1406d6c" providerId="LiveId" clId="{21E01EBE-D98A-404D-AC21-0E5DA9110173}" dt="2022-12-05T22:13:23.995" v="7591" actId="478"/>
          <ac:picMkLst>
            <pc:docMk/>
            <pc:sldMk cId="2140295841" sldId="302"/>
            <ac:picMk id="15362" creationId="{7649D42C-C03F-F540-BACA-29A0E1D39CD7}"/>
          </ac:picMkLst>
        </pc:picChg>
        <pc:picChg chg="del">
          <ac:chgData name="유 상빈" userId="0eeb847cb1406d6c" providerId="LiveId" clId="{21E01EBE-D98A-404D-AC21-0E5DA9110173}" dt="2022-12-05T22:13:24.783" v="7592" actId="478"/>
          <ac:picMkLst>
            <pc:docMk/>
            <pc:sldMk cId="2140295841" sldId="302"/>
            <ac:picMk id="15364" creationId="{F0814775-70CF-2A36-DDC5-A2EFEFE86A3B}"/>
          </ac:picMkLst>
        </pc:picChg>
      </pc:sldChg>
    </pc:docChg>
  </pc:docChgLst>
  <pc:docChgLst>
    <pc:chgData userId="0eeb847cb1406d6c" providerId="LiveId" clId="{EC09E4F2-3D97-48D6-9E42-F68FF76406C5}"/>
    <pc:docChg chg="undo custSel addSld delSld modSld">
      <pc:chgData name="" userId="0eeb847cb1406d6c" providerId="LiveId" clId="{EC09E4F2-3D97-48D6-9E42-F68FF76406C5}" dt="2022-12-05T01:55:18.457" v="1172" actId="20577"/>
      <pc:docMkLst>
        <pc:docMk/>
      </pc:docMkLst>
      <pc:sldChg chg="modSp">
        <pc:chgData name="" userId="0eeb847cb1406d6c" providerId="LiveId" clId="{EC09E4F2-3D97-48D6-9E42-F68FF76406C5}" dt="2022-12-04T11:35:43.457" v="364" actId="20577"/>
        <pc:sldMkLst>
          <pc:docMk/>
          <pc:sldMk cId="335300695" sldId="260"/>
        </pc:sldMkLst>
        <pc:spChg chg="mod">
          <ac:chgData name="" userId="0eeb847cb1406d6c" providerId="LiveId" clId="{EC09E4F2-3D97-48D6-9E42-F68FF76406C5}" dt="2022-12-04T11:35:43.457" v="364" actId="20577"/>
          <ac:spMkLst>
            <pc:docMk/>
            <pc:sldMk cId="335300695" sldId="260"/>
            <ac:spMk id="10" creationId="{818884E9-D438-4850-B783-BB676DBD667C}"/>
          </ac:spMkLst>
        </pc:spChg>
      </pc:sldChg>
      <pc:sldChg chg="addSp modSp">
        <pc:chgData name="" userId="0eeb847cb1406d6c" providerId="LiveId" clId="{EC09E4F2-3D97-48D6-9E42-F68FF76406C5}" dt="2022-12-04T11:35:59.548" v="365" actId="14100"/>
        <pc:sldMkLst>
          <pc:docMk/>
          <pc:sldMk cId="3483033675" sldId="261"/>
        </pc:sldMkLst>
        <pc:spChg chg="mod">
          <ac:chgData name="" userId="0eeb847cb1406d6c" providerId="LiveId" clId="{EC09E4F2-3D97-48D6-9E42-F68FF76406C5}" dt="2022-12-04T11:35:59.548" v="365" actId="14100"/>
          <ac:spMkLst>
            <pc:docMk/>
            <pc:sldMk cId="3483033675" sldId="261"/>
            <ac:spMk id="10" creationId="{818884E9-D438-4850-B783-BB676DBD667C}"/>
          </ac:spMkLst>
        </pc:spChg>
        <pc:spChg chg="add mod">
          <ac:chgData name="" userId="0eeb847cb1406d6c" providerId="LiveId" clId="{EC09E4F2-3D97-48D6-9E42-F68FF76406C5}" dt="2022-12-04T11:24:39.138" v="167" actId="1036"/>
          <ac:spMkLst>
            <pc:docMk/>
            <pc:sldMk cId="3483033675" sldId="261"/>
            <ac:spMk id="14" creationId="{A049E9FB-7A95-41BB-8CA1-64517B7C7BCF}"/>
          </ac:spMkLst>
        </pc:spChg>
        <pc:graphicFrameChg chg="add mod modGraphic">
          <ac:chgData name="" userId="0eeb847cb1406d6c" providerId="LiveId" clId="{EC09E4F2-3D97-48D6-9E42-F68FF76406C5}" dt="2022-12-04T11:34:00.255" v="329" actId="20577"/>
          <ac:graphicFrameMkLst>
            <pc:docMk/>
            <pc:sldMk cId="3483033675" sldId="261"/>
            <ac:graphicFrameMk id="15" creationId="{9E3F20C1-A0A0-4316-9763-A3666E8E9B2B}"/>
          </ac:graphicFrameMkLst>
        </pc:graphicFrameChg>
        <pc:picChg chg="add mod modCrop">
          <ac:chgData name="" userId="0eeb847cb1406d6c" providerId="LiveId" clId="{EC09E4F2-3D97-48D6-9E42-F68FF76406C5}" dt="2022-12-04T11:24:44.577" v="192" actId="1036"/>
          <ac:picMkLst>
            <pc:docMk/>
            <pc:sldMk cId="3483033675" sldId="261"/>
            <ac:picMk id="8" creationId="{C9012C80-B817-457D-BA5F-AA2FA6FA23D2}"/>
          </ac:picMkLst>
        </pc:picChg>
        <pc:picChg chg="add mod">
          <ac:chgData name="" userId="0eeb847cb1406d6c" providerId="LiveId" clId="{EC09E4F2-3D97-48D6-9E42-F68FF76406C5}" dt="2022-12-04T11:24:53.100" v="214" actId="1076"/>
          <ac:picMkLst>
            <pc:docMk/>
            <pc:sldMk cId="3483033675" sldId="261"/>
            <ac:picMk id="13" creationId="{95B5275D-A489-4D29-9B4F-4F5252B7218B}"/>
          </ac:picMkLst>
        </pc:picChg>
      </pc:sldChg>
      <pc:sldChg chg="modSp">
        <pc:chgData name="" userId="0eeb847cb1406d6c" providerId="LiveId" clId="{EC09E4F2-3D97-48D6-9E42-F68FF76406C5}" dt="2022-12-05T01:47:55.051" v="635" actId="20577"/>
        <pc:sldMkLst>
          <pc:docMk/>
          <pc:sldMk cId="2703754956" sldId="262"/>
        </pc:sldMkLst>
        <pc:spChg chg="mod">
          <ac:chgData name="" userId="0eeb847cb1406d6c" providerId="LiveId" clId="{EC09E4F2-3D97-48D6-9E42-F68FF76406C5}" dt="2022-12-05T01:47:55.051" v="635" actId="20577"/>
          <ac:spMkLst>
            <pc:docMk/>
            <pc:sldMk cId="2703754956" sldId="262"/>
            <ac:spMk id="6" creationId="{C90D4E87-427E-4071-BAEF-37DF45D8A368}"/>
          </ac:spMkLst>
        </pc:spChg>
      </pc:sldChg>
      <pc:sldChg chg="addSp delSp modSp">
        <pc:chgData name="" userId="0eeb847cb1406d6c" providerId="LiveId" clId="{EC09E4F2-3D97-48D6-9E42-F68FF76406C5}" dt="2022-12-05T01:54:34.702" v="1169" actId="13926"/>
        <pc:sldMkLst>
          <pc:docMk/>
          <pc:sldMk cId="758371089" sldId="263"/>
        </pc:sldMkLst>
        <pc:spChg chg="mod">
          <ac:chgData name="" userId="0eeb847cb1406d6c" providerId="LiveId" clId="{EC09E4F2-3D97-48D6-9E42-F68FF76406C5}" dt="2022-12-05T01:48:02.052" v="644" actId="20577"/>
          <ac:spMkLst>
            <pc:docMk/>
            <pc:sldMk cId="758371089" sldId="263"/>
            <ac:spMk id="6" creationId="{C90D4E87-427E-4071-BAEF-37DF45D8A368}"/>
          </ac:spMkLst>
        </pc:spChg>
        <pc:spChg chg="del mod">
          <ac:chgData name="" userId="0eeb847cb1406d6c" providerId="LiveId" clId="{EC09E4F2-3D97-48D6-9E42-F68FF76406C5}" dt="2022-12-05T01:48:48.909" v="650" actId="478"/>
          <ac:spMkLst>
            <pc:docMk/>
            <pc:sldMk cId="758371089" sldId="263"/>
            <ac:spMk id="10" creationId="{818884E9-D438-4850-B783-BB676DBD667C}"/>
          </ac:spMkLst>
        </pc:spChg>
        <pc:spChg chg="add mod">
          <ac:chgData name="" userId="0eeb847cb1406d6c" providerId="LiveId" clId="{EC09E4F2-3D97-48D6-9E42-F68FF76406C5}" dt="2022-12-05T01:54:34.702" v="1169" actId="13926"/>
          <ac:spMkLst>
            <pc:docMk/>
            <pc:sldMk cId="758371089" sldId="263"/>
            <ac:spMk id="11" creationId="{724923D4-59AA-42D3-BA1F-8BBB9E86C5D4}"/>
          </ac:spMkLst>
        </pc:spChg>
      </pc:sldChg>
      <pc:sldChg chg="addSp delSp modSp add">
        <pc:chgData name="" userId="0eeb847cb1406d6c" providerId="LiveId" clId="{EC09E4F2-3D97-48D6-9E42-F68FF76406C5}" dt="2022-12-04T11:57:13.524" v="579" actId="1036"/>
        <pc:sldMkLst>
          <pc:docMk/>
          <pc:sldMk cId="175509545" sldId="264"/>
        </pc:sldMkLst>
        <pc:spChg chg="del">
          <ac:chgData name="" userId="0eeb847cb1406d6c" providerId="LiveId" clId="{EC09E4F2-3D97-48D6-9E42-F68FF76406C5}" dt="2022-12-04T11:44:42.857" v="507" actId="478"/>
          <ac:spMkLst>
            <pc:docMk/>
            <pc:sldMk cId="175509545" sldId="264"/>
            <ac:spMk id="10" creationId="{818884E9-D438-4850-B783-BB676DBD667C}"/>
          </ac:spMkLst>
        </pc:spChg>
        <pc:spChg chg="del">
          <ac:chgData name="" userId="0eeb847cb1406d6c" providerId="LiveId" clId="{EC09E4F2-3D97-48D6-9E42-F68FF76406C5}" dt="2022-12-04T11:40:00.313" v="367" actId="478"/>
          <ac:spMkLst>
            <pc:docMk/>
            <pc:sldMk cId="175509545" sldId="264"/>
            <ac:spMk id="14" creationId="{A049E9FB-7A95-41BB-8CA1-64517B7C7BCF}"/>
          </ac:spMkLst>
        </pc:spChg>
        <pc:graphicFrameChg chg="add mod">
          <ac:chgData name="" userId="0eeb847cb1406d6c" providerId="LiveId" clId="{EC09E4F2-3D97-48D6-9E42-F68FF76406C5}" dt="2022-12-04T11:57:13.524" v="579" actId="1036"/>
          <ac:graphicFrameMkLst>
            <pc:docMk/>
            <pc:sldMk cId="175509545" sldId="264"/>
            <ac:graphicFrameMk id="11" creationId="{D8002165-3D3A-44B1-8913-FBD8E8044E9C}"/>
          </ac:graphicFrameMkLst>
        </pc:graphicFrameChg>
        <pc:graphicFrameChg chg="del">
          <ac:chgData name="" userId="0eeb847cb1406d6c" providerId="LiveId" clId="{EC09E4F2-3D97-48D6-9E42-F68FF76406C5}" dt="2022-12-04T11:40:03.237" v="370" actId="478"/>
          <ac:graphicFrameMkLst>
            <pc:docMk/>
            <pc:sldMk cId="175509545" sldId="264"/>
            <ac:graphicFrameMk id="15" creationId="{9E3F20C1-A0A0-4316-9763-A3666E8E9B2B}"/>
          </ac:graphicFrameMkLst>
        </pc:graphicFrameChg>
        <pc:picChg chg="del">
          <ac:chgData name="" userId="0eeb847cb1406d6c" providerId="LiveId" clId="{EC09E4F2-3D97-48D6-9E42-F68FF76406C5}" dt="2022-12-04T11:40:01.681" v="368" actId="478"/>
          <ac:picMkLst>
            <pc:docMk/>
            <pc:sldMk cId="175509545" sldId="264"/>
            <ac:picMk id="8" creationId="{C9012C80-B817-457D-BA5F-AA2FA6FA23D2}"/>
          </ac:picMkLst>
        </pc:picChg>
        <pc:picChg chg="del">
          <ac:chgData name="" userId="0eeb847cb1406d6c" providerId="LiveId" clId="{EC09E4F2-3D97-48D6-9E42-F68FF76406C5}" dt="2022-12-04T11:40:02.148" v="369" actId="478"/>
          <ac:picMkLst>
            <pc:docMk/>
            <pc:sldMk cId="175509545" sldId="264"/>
            <ac:picMk id="13" creationId="{95B5275D-A489-4D29-9B4F-4F5252B7218B}"/>
          </ac:picMkLst>
        </pc:picChg>
        <pc:picChg chg="add mod">
          <ac:chgData name="" userId="0eeb847cb1406d6c" providerId="LiveId" clId="{EC09E4F2-3D97-48D6-9E42-F68FF76406C5}" dt="2022-12-04T11:49:17.093" v="535" actId="1076"/>
          <ac:picMkLst>
            <pc:docMk/>
            <pc:sldMk cId="175509545" sldId="264"/>
            <ac:picMk id="16" creationId="{DCF10DAF-E02A-4967-BB8C-97E76CEFFBB3}"/>
          </ac:picMkLst>
        </pc:picChg>
        <pc:picChg chg="add mod">
          <ac:chgData name="" userId="0eeb847cb1406d6c" providerId="LiveId" clId="{EC09E4F2-3D97-48D6-9E42-F68FF76406C5}" dt="2022-12-04T11:49:19.080" v="536" actId="1076"/>
          <ac:picMkLst>
            <pc:docMk/>
            <pc:sldMk cId="175509545" sldId="264"/>
            <ac:picMk id="17" creationId="{66CAE12C-31E9-47C2-972B-184C50B38F5D}"/>
          </ac:picMkLst>
        </pc:picChg>
      </pc:sldChg>
      <pc:sldChg chg="addSp delSp modSp add del">
        <pc:chgData name="" userId="0eeb847cb1406d6c" providerId="LiveId" clId="{EC09E4F2-3D97-48D6-9E42-F68FF76406C5}" dt="2022-12-04T11:34:23.379" v="330" actId="2696"/>
        <pc:sldMkLst>
          <pc:docMk/>
          <pc:sldMk cId="2570886589" sldId="264"/>
        </pc:sldMkLst>
        <pc:graphicFrameChg chg="add del mod modGraphic">
          <ac:chgData name="" userId="0eeb847cb1406d6c" providerId="LiveId" clId="{EC09E4F2-3D97-48D6-9E42-F68FF76406C5}" dt="2022-12-04T11:24:34.073" v="149"/>
          <ac:graphicFrameMkLst>
            <pc:docMk/>
            <pc:sldMk cId="2570886589" sldId="264"/>
            <ac:graphicFrameMk id="11" creationId="{AC14B122-0F0D-4C33-A76E-123E8A827658}"/>
          </ac:graphicFrameMkLst>
        </pc:graphicFrameChg>
        <pc:picChg chg="del">
          <ac:chgData name="" userId="0eeb847cb1406d6c" providerId="LiveId" clId="{EC09E4F2-3D97-48D6-9E42-F68FF76406C5}" dt="2022-12-04T11:23:24.095" v="142" actId="478"/>
          <ac:picMkLst>
            <pc:docMk/>
            <pc:sldMk cId="2570886589" sldId="264"/>
            <ac:picMk id="8" creationId="{C9012C80-B817-457D-BA5F-AA2FA6FA23D2}"/>
          </ac:picMkLst>
        </pc:picChg>
      </pc:sldChg>
      <pc:sldChg chg="addSp modSp add">
        <pc:chgData name="" userId="0eeb847cb1406d6c" providerId="LiveId" clId="{EC09E4F2-3D97-48D6-9E42-F68FF76406C5}" dt="2022-12-04T11:57:17.171" v="581" actId="1036"/>
        <pc:sldMkLst>
          <pc:docMk/>
          <pc:sldMk cId="3550372506" sldId="265"/>
        </pc:sldMkLst>
        <pc:graphicFrameChg chg="mod">
          <ac:chgData name="" userId="0eeb847cb1406d6c" providerId="LiveId" clId="{EC09E4F2-3D97-48D6-9E42-F68FF76406C5}" dt="2022-12-04T11:57:17.171" v="581" actId="1036"/>
          <ac:graphicFrameMkLst>
            <pc:docMk/>
            <pc:sldMk cId="3550372506" sldId="265"/>
            <ac:graphicFrameMk id="11" creationId="{D8002165-3D3A-44B1-8913-FBD8E8044E9C}"/>
          </ac:graphicFrameMkLst>
        </pc:graphicFrameChg>
        <pc:picChg chg="add mod">
          <ac:chgData name="" userId="0eeb847cb1406d6c" providerId="LiveId" clId="{EC09E4F2-3D97-48D6-9E42-F68FF76406C5}" dt="2022-12-04T11:52:36.863" v="560" actId="1076"/>
          <ac:picMkLst>
            <pc:docMk/>
            <pc:sldMk cId="3550372506" sldId="265"/>
            <ac:picMk id="8" creationId="{BBED4F83-9D55-4B91-87E9-EE6AF9A30249}"/>
          </ac:picMkLst>
        </pc:picChg>
      </pc:sldChg>
      <pc:sldChg chg="addSp modSp add">
        <pc:chgData name="" userId="0eeb847cb1406d6c" providerId="LiveId" clId="{EC09E4F2-3D97-48D6-9E42-F68FF76406C5}" dt="2022-12-04T11:57:20.558" v="583" actId="1036"/>
        <pc:sldMkLst>
          <pc:docMk/>
          <pc:sldMk cId="1682206476" sldId="266"/>
        </pc:sldMkLst>
        <pc:graphicFrameChg chg="mod">
          <ac:chgData name="" userId="0eeb847cb1406d6c" providerId="LiveId" clId="{EC09E4F2-3D97-48D6-9E42-F68FF76406C5}" dt="2022-12-04T11:57:20.558" v="583" actId="1036"/>
          <ac:graphicFrameMkLst>
            <pc:docMk/>
            <pc:sldMk cId="1682206476" sldId="266"/>
            <ac:graphicFrameMk id="11" creationId="{D8002165-3D3A-44B1-8913-FBD8E8044E9C}"/>
          </ac:graphicFrameMkLst>
        </pc:graphicFrameChg>
        <pc:picChg chg="add mod modCrop">
          <ac:chgData name="" userId="0eeb847cb1406d6c" providerId="LiveId" clId="{EC09E4F2-3D97-48D6-9E42-F68FF76406C5}" dt="2022-12-04T11:55:13.715" v="571" actId="1076"/>
          <ac:picMkLst>
            <pc:docMk/>
            <pc:sldMk cId="1682206476" sldId="266"/>
            <ac:picMk id="8" creationId="{6D206E67-AED4-45B0-A9C7-536A1D22D548}"/>
          </ac:picMkLst>
        </pc:picChg>
      </pc:sldChg>
      <pc:sldChg chg="addSp modSp add">
        <pc:chgData name="" userId="0eeb847cb1406d6c" providerId="LiveId" clId="{EC09E4F2-3D97-48D6-9E42-F68FF76406C5}" dt="2022-12-04T12:03:41.955" v="607" actId="1076"/>
        <pc:sldMkLst>
          <pc:docMk/>
          <pc:sldMk cId="2668718472" sldId="267"/>
        </pc:sldMkLst>
        <pc:graphicFrameChg chg="mod">
          <ac:chgData name="" userId="0eeb847cb1406d6c" providerId="LiveId" clId="{EC09E4F2-3D97-48D6-9E42-F68FF76406C5}" dt="2022-12-04T11:57:23.988" v="585" actId="1036"/>
          <ac:graphicFrameMkLst>
            <pc:docMk/>
            <pc:sldMk cId="2668718472" sldId="267"/>
            <ac:graphicFrameMk id="11" creationId="{D8002165-3D3A-44B1-8913-FBD8E8044E9C}"/>
          </ac:graphicFrameMkLst>
        </pc:graphicFrameChg>
        <pc:picChg chg="add mod">
          <ac:chgData name="" userId="0eeb847cb1406d6c" providerId="LiveId" clId="{EC09E4F2-3D97-48D6-9E42-F68FF76406C5}" dt="2022-12-04T12:03:41.955" v="607" actId="1076"/>
          <ac:picMkLst>
            <pc:docMk/>
            <pc:sldMk cId="2668718472" sldId="267"/>
            <ac:picMk id="8" creationId="{B446B73D-147D-43C9-BE83-C312948B569E}"/>
          </ac:picMkLst>
        </pc:picChg>
      </pc:sldChg>
      <pc:sldChg chg="addSp modSp add">
        <pc:chgData name="" userId="0eeb847cb1406d6c" providerId="LiveId" clId="{EC09E4F2-3D97-48D6-9E42-F68FF76406C5}" dt="2022-12-04T12:03:59.433" v="615" actId="1036"/>
        <pc:sldMkLst>
          <pc:docMk/>
          <pc:sldMk cId="457419105" sldId="268"/>
        </pc:sldMkLst>
        <pc:graphicFrameChg chg="mod">
          <ac:chgData name="" userId="0eeb847cb1406d6c" providerId="LiveId" clId="{EC09E4F2-3D97-48D6-9E42-F68FF76406C5}" dt="2022-12-04T11:57:29.261" v="587" actId="1036"/>
          <ac:graphicFrameMkLst>
            <pc:docMk/>
            <pc:sldMk cId="457419105" sldId="268"/>
            <ac:graphicFrameMk id="11" creationId="{D8002165-3D3A-44B1-8913-FBD8E8044E9C}"/>
          </ac:graphicFrameMkLst>
        </pc:graphicFrameChg>
        <pc:picChg chg="add mod">
          <ac:chgData name="" userId="0eeb847cb1406d6c" providerId="LiveId" clId="{EC09E4F2-3D97-48D6-9E42-F68FF76406C5}" dt="2022-12-04T12:03:59.433" v="615" actId="1036"/>
          <ac:picMkLst>
            <pc:docMk/>
            <pc:sldMk cId="457419105" sldId="268"/>
            <ac:picMk id="8" creationId="{C65C4D1D-688A-4618-8242-B980663F9903}"/>
          </ac:picMkLst>
        </pc:picChg>
      </pc:sldChg>
      <pc:sldChg chg="modSp">
        <pc:chgData name="" userId="0eeb847cb1406d6c" providerId="LiveId" clId="{EC09E4F2-3D97-48D6-9E42-F68FF76406C5}" dt="2022-12-05T01:38:46.681" v="619" actId="1076"/>
        <pc:sldMkLst>
          <pc:docMk/>
          <pc:sldMk cId="2256866593" sldId="269"/>
        </pc:sldMkLst>
        <pc:picChg chg="mod">
          <ac:chgData name="" userId="0eeb847cb1406d6c" providerId="LiveId" clId="{EC09E4F2-3D97-48D6-9E42-F68FF76406C5}" dt="2022-12-05T01:38:46.681" v="619" actId="1076"/>
          <ac:picMkLst>
            <pc:docMk/>
            <pc:sldMk cId="2256866593" sldId="269"/>
            <ac:picMk id="22" creationId="{25C4ADE0-C365-ECA0-99EF-C9D8642104BF}"/>
          </ac:picMkLst>
        </pc:picChg>
      </pc:sldChg>
      <pc:sldChg chg="modSp">
        <pc:chgData name="" userId="0eeb847cb1406d6c" providerId="LiveId" clId="{EC09E4F2-3D97-48D6-9E42-F68FF76406C5}" dt="2022-12-05T01:39:07.039" v="622" actId="1076"/>
        <pc:sldMkLst>
          <pc:docMk/>
          <pc:sldMk cId="3162901653" sldId="272"/>
        </pc:sldMkLst>
        <pc:picChg chg="mod">
          <ac:chgData name="" userId="0eeb847cb1406d6c" providerId="LiveId" clId="{EC09E4F2-3D97-48D6-9E42-F68FF76406C5}" dt="2022-12-05T01:39:07.039" v="622" actId="1076"/>
          <ac:picMkLst>
            <pc:docMk/>
            <pc:sldMk cId="3162901653" sldId="272"/>
            <ac:picMk id="16" creationId="{76FA6195-F6FC-F8F5-0F04-D589414834E5}"/>
          </ac:picMkLst>
        </pc:picChg>
      </pc:sldChg>
      <pc:sldChg chg="modSp add">
        <pc:chgData name="" userId="0eeb847cb1406d6c" providerId="LiveId" clId="{EC09E4F2-3D97-48D6-9E42-F68FF76406C5}" dt="2022-12-05T01:55:18.457" v="1172" actId="20577"/>
        <pc:sldMkLst>
          <pc:docMk/>
          <pc:sldMk cId="2432995238" sldId="273"/>
        </pc:sldMkLst>
        <pc:spChg chg="mod">
          <ac:chgData name="" userId="0eeb847cb1406d6c" providerId="LiveId" clId="{EC09E4F2-3D97-48D6-9E42-F68FF76406C5}" dt="2022-12-05T01:55:18.457" v="1172" actId="20577"/>
          <ac:spMkLst>
            <pc:docMk/>
            <pc:sldMk cId="2432995238" sldId="273"/>
            <ac:spMk id="11" creationId="{724923D4-59AA-42D3-BA1F-8BBB9E86C5D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BE858-A99B-459E-AAF9-EBE9198A95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DE47CA-F03C-436D-A5E1-B02EAA4C7CD1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Delta </a:t>
          </a:r>
          <a:r>
            <a:rPr lang="ko-KR" altLang="en-US" b="1" dirty="0"/>
            <a:t>계산</a:t>
          </a:r>
        </a:p>
      </dgm:t>
    </dgm:pt>
    <dgm:pt modelId="{FEEABFE1-5607-4D8D-9E60-C5CFDF3EB29F}" type="par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0D34F2FA-9877-4833-9D00-768C068FD5A5}" type="sib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2384F42D-70A2-4F01-B3D9-6392E74E41B5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Stock trade</a:t>
          </a:r>
          <a:endParaRPr lang="ko-KR" altLang="en-US" b="1" dirty="0"/>
        </a:p>
      </dgm:t>
    </dgm:pt>
    <dgm:pt modelId="{A2750110-F301-403C-8C64-044A341B27A5}" type="par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2F3E2B23-CE42-46E4-BF69-44E40CA44E3E}" type="sib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EC39C48A-0C4E-4C75-926B-7AED96A4E97E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Interest cost</a:t>
          </a:r>
          <a:endParaRPr lang="ko-KR" altLang="en-US" b="1" dirty="0"/>
        </a:p>
      </dgm:t>
    </dgm:pt>
    <dgm:pt modelId="{822A1CC7-8F97-4EB4-9802-76A8E6A3AE7A}" type="par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488EF3FF-7C2C-4271-AFC4-851AD3A67410}" type="sib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D44366B0-B1F2-4D8E-96DC-2643BC585EAA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Final cost</a:t>
          </a:r>
          <a:endParaRPr lang="ko-KR" altLang="en-US" b="1" dirty="0"/>
        </a:p>
      </dgm:t>
    </dgm:pt>
    <dgm:pt modelId="{023079AA-00DA-46D0-B306-658022562DA7}" type="par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B69CFC9C-CE76-4EE4-9FE3-5903315DC541}" type="sib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A8AA432C-BFA2-4C48-9A95-27D6E82C5B64}">
      <dgm:prSet phldrT="[텍스트]"/>
      <dgm:spPr/>
      <dgm:t>
        <a:bodyPr/>
        <a:lstStyle/>
        <a:p>
          <a:pPr latinLnBrk="1"/>
          <a:r>
            <a:rPr lang="ko-KR" altLang="en-US" b="1" dirty="0"/>
            <a:t>주가 </a:t>
          </a:r>
          <a:r>
            <a:rPr lang="en-US" altLang="ko-KR" b="1" dirty="0"/>
            <a:t>Path</a:t>
          </a:r>
          <a:endParaRPr lang="ko-KR" altLang="en-US" b="1" dirty="0"/>
        </a:p>
      </dgm:t>
    </dgm:pt>
    <dgm:pt modelId="{DC07FE83-C6F6-4FE4-AED7-37171148E44B}" type="par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FA227759-CE77-433D-B33F-1FCBCA842E92}" type="sib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311E48B6-F885-4A8D-8B91-79DFC0729A42}" type="pres">
      <dgm:prSet presAssocID="{E5FBE858-A99B-459E-AAF9-EBE9198A95C5}" presName="Name0" presStyleCnt="0">
        <dgm:presLayoutVars>
          <dgm:dir/>
          <dgm:resizeHandles val="exact"/>
        </dgm:presLayoutVars>
      </dgm:prSet>
      <dgm:spPr/>
    </dgm:pt>
    <dgm:pt modelId="{07A19CB0-A22B-44AA-A2F0-803293BCA703}" type="pres">
      <dgm:prSet presAssocID="{A8AA432C-BFA2-4C48-9A95-27D6E82C5B64}" presName="parTxOnly" presStyleLbl="node1" presStyleIdx="0" presStyleCnt="5" custScaleY="65697">
        <dgm:presLayoutVars>
          <dgm:bulletEnabled val="1"/>
        </dgm:presLayoutVars>
      </dgm:prSet>
      <dgm:spPr/>
    </dgm:pt>
    <dgm:pt modelId="{6E1B56A5-CD3F-46F0-B0E3-84111CF0F48A}" type="pres">
      <dgm:prSet presAssocID="{FA227759-CE77-433D-B33F-1FCBCA842E92}" presName="parSpace" presStyleCnt="0"/>
      <dgm:spPr/>
    </dgm:pt>
    <dgm:pt modelId="{7211FD72-FE05-445B-9CCD-D8A5D2422683}" type="pres">
      <dgm:prSet presAssocID="{7FDE47CA-F03C-436D-A5E1-B02EAA4C7CD1}" presName="parTxOnly" presStyleLbl="node1" presStyleIdx="1" presStyleCnt="5" custScaleY="67510">
        <dgm:presLayoutVars>
          <dgm:bulletEnabled val="1"/>
        </dgm:presLayoutVars>
      </dgm:prSet>
      <dgm:spPr/>
    </dgm:pt>
    <dgm:pt modelId="{01DD05F7-CD0E-4AC1-9D82-149623CB82C6}" type="pres">
      <dgm:prSet presAssocID="{0D34F2FA-9877-4833-9D00-768C068FD5A5}" presName="parSpace" presStyleCnt="0"/>
      <dgm:spPr/>
    </dgm:pt>
    <dgm:pt modelId="{4616BA19-A8E6-4847-AE54-F985E06DF0AA}" type="pres">
      <dgm:prSet presAssocID="{2384F42D-70A2-4F01-B3D9-6392E74E41B5}" presName="parTxOnly" presStyleLbl="node1" presStyleIdx="2" presStyleCnt="5" custScaleY="69372">
        <dgm:presLayoutVars>
          <dgm:bulletEnabled val="1"/>
        </dgm:presLayoutVars>
      </dgm:prSet>
      <dgm:spPr/>
    </dgm:pt>
    <dgm:pt modelId="{A0E5B6DC-91E7-42C2-894B-B04F08B3A946}" type="pres">
      <dgm:prSet presAssocID="{2F3E2B23-CE42-46E4-BF69-44E40CA44E3E}" presName="parSpace" presStyleCnt="0"/>
      <dgm:spPr/>
    </dgm:pt>
    <dgm:pt modelId="{F8112821-CD0E-41A9-83DF-1DB61BBF6892}" type="pres">
      <dgm:prSet presAssocID="{EC39C48A-0C4E-4C75-926B-7AED96A4E97E}" presName="parTxOnly" presStyleLbl="node1" presStyleIdx="3" presStyleCnt="5" custScaleY="69372">
        <dgm:presLayoutVars>
          <dgm:bulletEnabled val="1"/>
        </dgm:presLayoutVars>
      </dgm:prSet>
      <dgm:spPr/>
    </dgm:pt>
    <dgm:pt modelId="{29850E55-69C8-496F-98FA-E337181A51FF}" type="pres">
      <dgm:prSet presAssocID="{488EF3FF-7C2C-4271-AFC4-851AD3A67410}" presName="parSpace" presStyleCnt="0"/>
      <dgm:spPr/>
    </dgm:pt>
    <dgm:pt modelId="{CEDE2109-8EFC-4CA9-B015-67945680F18B}" type="pres">
      <dgm:prSet presAssocID="{D44366B0-B1F2-4D8E-96DC-2643BC585EAA}" presName="parTxOnly" presStyleLbl="node1" presStyleIdx="4" presStyleCnt="5" custScaleY="67510">
        <dgm:presLayoutVars>
          <dgm:bulletEnabled val="1"/>
        </dgm:presLayoutVars>
      </dgm:prSet>
      <dgm:spPr/>
    </dgm:pt>
  </dgm:ptLst>
  <dgm:cxnLst>
    <dgm:cxn modelId="{6B92490A-A326-4910-8ED8-CB517DAFA1ED}" type="presOf" srcId="{D44366B0-B1F2-4D8E-96DC-2643BC585EAA}" destId="{CEDE2109-8EFC-4CA9-B015-67945680F18B}" srcOrd="0" destOrd="0" presId="urn:microsoft.com/office/officeart/2005/8/layout/hChevron3"/>
    <dgm:cxn modelId="{3295711A-68EE-40D6-9959-7D0C7F075F6D}" srcId="{E5FBE858-A99B-459E-AAF9-EBE9198A95C5}" destId="{A8AA432C-BFA2-4C48-9A95-27D6E82C5B64}" srcOrd="0" destOrd="0" parTransId="{DC07FE83-C6F6-4FE4-AED7-37171148E44B}" sibTransId="{FA227759-CE77-433D-B33F-1FCBCA842E92}"/>
    <dgm:cxn modelId="{3F529A23-5032-488F-ADFB-AC724271DFBF}" type="presOf" srcId="{A8AA432C-BFA2-4C48-9A95-27D6E82C5B64}" destId="{07A19CB0-A22B-44AA-A2F0-803293BCA703}" srcOrd="0" destOrd="0" presId="urn:microsoft.com/office/officeart/2005/8/layout/hChevron3"/>
    <dgm:cxn modelId="{51A34866-1406-46A5-BB0C-25DA212FEE02}" type="presOf" srcId="{2384F42D-70A2-4F01-B3D9-6392E74E41B5}" destId="{4616BA19-A8E6-4847-AE54-F985E06DF0AA}" srcOrd="0" destOrd="0" presId="urn:microsoft.com/office/officeart/2005/8/layout/hChevron3"/>
    <dgm:cxn modelId="{459D0577-94E0-4CD5-AD15-0524B296AFE7}" type="presOf" srcId="{EC39C48A-0C4E-4C75-926B-7AED96A4E97E}" destId="{F8112821-CD0E-41A9-83DF-1DB61BBF6892}" srcOrd="0" destOrd="0" presId="urn:microsoft.com/office/officeart/2005/8/layout/hChevron3"/>
    <dgm:cxn modelId="{4944257A-B015-4DF1-BD0D-25310728BE84}" srcId="{E5FBE858-A99B-459E-AAF9-EBE9198A95C5}" destId="{D44366B0-B1F2-4D8E-96DC-2643BC585EAA}" srcOrd="4" destOrd="0" parTransId="{023079AA-00DA-46D0-B306-658022562DA7}" sibTransId="{B69CFC9C-CE76-4EE4-9FE3-5903315DC541}"/>
    <dgm:cxn modelId="{B336A07E-98B1-43A3-945F-582DC244FABC}" type="presOf" srcId="{7FDE47CA-F03C-436D-A5E1-B02EAA4C7CD1}" destId="{7211FD72-FE05-445B-9CCD-D8A5D2422683}" srcOrd="0" destOrd="0" presId="urn:microsoft.com/office/officeart/2005/8/layout/hChevron3"/>
    <dgm:cxn modelId="{FE284683-7A52-4334-9F75-417FADE801EC}" type="presOf" srcId="{E5FBE858-A99B-459E-AAF9-EBE9198A95C5}" destId="{311E48B6-F885-4A8D-8B91-79DFC0729A42}" srcOrd="0" destOrd="0" presId="urn:microsoft.com/office/officeart/2005/8/layout/hChevron3"/>
    <dgm:cxn modelId="{D035FCAA-274A-41FE-9692-E06904FDD94A}" srcId="{E5FBE858-A99B-459E-AAF9-EBE9198A95C5}" destId="{EC39C48A-0C4E-4C75-926B-7AED96A4E97E}" srcOrd="3" destOrd="0" parTransId="{822A1CC7-8F97-4EB4-9802-76A8E6A3AE7A}" sibTransId="{488EF3FF-7C2C-4271-AFC4-851AD3A67410}"/>
    <dgm:cxn modelId="{D14EBBD7-825C-468D-867F-CD0399456B3E}" srcId="{E5FBE858-A99B-459E-AAF9-EBE9198A95C5}" destId="{7FDE47CA-F03C-436D-A5E1-B02EAA4C7CD1}" srcOrd="1" destOrd="0" parTransId="{FEEABFE1-5607-4D8D-9E60-C5CFDF3EB29F}" sibTransId="{0D34F2FA-9877-4833-9D00-768C068FD5A5}"/>
    <dgm:cxn modelId="{CC2B75E6-EC1F-4F1C-B9E9-338623462BAF}" srcId="{E5FBE858-A99B-459E-AAF9-EBE9198A95C5}" destId="{2384F42D-70A2-4F01-B3D9-6392E74E41B5}" srcOrd="2" destOrd="0" parTransId="{A2750110-F301-403C-8C64-044A341B27A5}" sibTransId="{2F3E2B23-CE42-46E4-BF69-44E40CA44E3E}"/>
    <dgm:cxn modelId="{5F6C2F47-6F4B-445B-84EB-0A6D8919B400}" type="presParOf" srcId="{311E48B6-F885-4A8D-8B91-79DFC0729A42}" destId="{07A19CB0-A22B-44AA-A2F0-803293BCA703}" srcOrd="0" destOrd="0" presId="urn:microsoft.com/office/officeart/2005/8/layout/hChevron3"/>
    <dgm:cxn modelId="{1B64F120-54D6-4340-9B20-D67046E700BE}" type="presParOf" srcId="{311E48B6-F885-4A8D-8B91-79DFC0729A42}" destId="{6E1B56A5-CD3F-46F0-B0E3-84111CF0F48A}" srcOrd="1" destOrd="0" presId="urn:microsoft.com/office/officeart/2005/8/layout/hChevron3"/>
    <dgm:cxn modelId="{AE65B59C-D906-4989-B7E6-8E617435A965}" type="presParOf" srcId="{311E48B6-F885-4A8D-8B91-79DFC0729A42}" destId="{7211FD72-FE05-445B-9CCD-D8A5D2422683}" srcOrd="2" destOrd="0" presId="urn:microsoft.com/office/officeart/2005/8/layout/hChevron3"/>
    <dgm:cxn modelId="{F2D85BDA-44FE-4FBD-8AD7-CA82E47BE7B0}" type="presParOf" srcId="{311E48B6-F885-4A8D-8B91-79DFC0729A42}" destId="{01DD05F7-CD0E-4AC1-9D82-149623CB82C6}" srcOrd="3" destOrd="0" presId="urn:microsoft.com/office/officeart/2005/8/layout/hChevron3"/>
    <dgm:cxn modelId="{8CF6BFBF-8326-4FD6-8453-5A684AEF800B}" type="presParOf" srcId="{311E48B6-F885-4A8D-8B91-79DFC0729A42}" destId="{4616BA19-A8E6-4847-AE54-F985E06DF0AA}" srcOrd="4" destOrd="0" presId="urn:microsoft.com/office/officeart/2005/8/layout/hChevron3"/>
    <dgm:cxn modelId="{52A7CBEA-6B6E-46AD-900E-D0829706E8C6}" type="presParOf" srcId="{311E48B6-F885-4A8D-8B91-79DFC0729A42}" destId="{A0E5B6DC-91E7-42C2-894B-B04F08B3A946}" srcOrd="5" destOrd="0" presId="urn:microsoft.com/office/officeart/2005/8/layout/hChevron3"/>
    <dgm:cxn modelId="{F1C6D2A2-B104-4FFB-AC42-E7FAE19EE2F0}" type="presParOf" srcId="{311E48B6-F885-4A8D-8B91-79DFC0729A42}" destId="{F8112821-CD0E-41A9-83DF-1DB61BBF6892}" srcOrd="6" destOrd="0" presId="urn:microsoft.com/office/officeart/2005/8/layout/hChevron3"/>
    <dgm:cxn modelId="{3236761F-842D-4E63-AC7A-7A09E4A2702D}" type="presParOf" srcId="{311E48B6-F885-4A8D-8B91-79DFC0729A42}" destId="{29850E55-69C8-496F-98FA-E337181A51FF}" srcOrd="7" destOrd="0" presId="urn:microsoft.com/office/officeart/2005/8/layout/hChevron3"/>
    <dgm:cxn modelId="{4D0A7FFD-33D7-4317-9F91-8C5BF73BA2AE}" type="presParOf" srcId="{311E48B6-F885-4A8D-8B91-79DFC0729A42}" destId="{CEDE2109-8EFC-4CA9-B015-67945680F18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FBE858-A99B-459E-AAF9-EBE9198A95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DE47CA-F03C-436D-A5E1-B02EAA4C7CD1}">
      <dgm:prSet phldrT="[텍스트]"/>
      <dgm:spPr/>
      <dgm:t>
        <a:bodyPr/>
        <a:lstStyle/>
        <a:p>
          <a:pPr latinLnBrk="1"/>
          <a:r>
            <a:rPr lang="en-US" altLang="ko-KR" b="1" dirty="0"/>
            <a:t>Delta </a:t>
          </a:r>
          <a:r>
            <a:rPr lang="ko-KR" altLang="en-US" b="1" dirty="0"/>
            <a:t>계산</a:t>
          </a:r>
        </a:p>
      </dgm:t>
    </dgm:pt>
    <dgm:pt modelId="{FEEABFE1-5607-4D8D-9E60-C5CFDF3EB29F}" type="par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0D34F2FA-9877-4833-9D00-768C068FD5A5}" type="sib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2384F42D-70A2-4F01-B3D9-6392E74E41B5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Stock trade</a:t>
          </a:r>
          <a:endParaRPr lang="ko-KR" altLang="en-US" b="1" dirty="0"/>
        </a:p>
      </dgm:t>
    </dgm:pt>
    <dgm:pt modelId="{A2750110-F301-403C-8C64-044A341B27A5}" type="par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2F3E2B23-CE42-46E4-BF69-44E40CA44E3E}" type="sib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EC39C48A-0C4E-4C75-926B-7AED96A4E97E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Interest cost</a:t>
          </a:r>
          <a:endParaRPr lang="ko-KR" altLang="en-US" b="1" dirty="0"/>
        </a:p>
      </dgm:t>
    </dgm:pt>
    <dgm:pt modelId="{822A1CC7-8F97-4EB4-9802-76A8E6A3AE7A}" type="par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488EF3FF-7C2C-4271-AFC4-851AD3A67410}" type="sib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D44366B0-B1F2-4D8E-96DC-2643BC585EAA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Final cost</a:t>
          </a:r>
          <a:endParaRPr lang="ko-KR" altLang="en-US" b="1" dirty="0"/>
        </a:p>
      </dgm:t>
    </dgm:pt>
    <dgm:pt modelId="{023079AA-00DA-46D0-B306-658022562DA7}" type="par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B69CFC9C-CE76-4EE4-9FE3-5903315DC541}" type="sib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A8AA432C-BFA2-4C48-9A95-27D6E82C5B64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b="1" dirty="0"/>
            <a:t>주가 </a:t>
          </a:r>
          <a:r>
            <a:rPr lang="en-US" altLang="ko-KR" b="1" dirty="0"/>
            <a:t>Path</a:t>
          </a:r>
          <a:endParaRPr lang="ko-KR" altLang="en-US" b="1" dirty="0"/>
        </a:p>
      </dgm:t>
    </dgm:pt>
    <dgm:pt modelId="{DC07FE83-C6F6-4FE4-AED7-37171148E44B}" type="par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FA227759-CE77-433D-B33F-1FCBCA842E92}" type="sib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311E48B6-F885-4A8D-8B91-79DFC0729A42}" type="pres">
      <dgm:prSet presAssocID="{E5FBE858-A99B-459E-AAF9-EBE9198A95C5}" presName="Name0" presStyleCnt="0">
        <dgm:presLayoutVars>
          <dgm:dir/>
          <dgm:resizeHandles val="exact"/>
        </dgm:presLayoutVars>
      </dgm:prSet>
      <dgm:spPr/>
    </dgm:pt>
    <dgm:pt modelId="{07A19CB0-A22B-44AA-A2F0-803293BCA703}" type="pres">
      <dgm:prSet presAssocID="{A8AA432C-BFA2-4C48-9A95-27D6E82C5B64}" presName="parTxOnly" presStyleLbl="node1" presStyleIdx="0" presStyleCnt="5" custScaleY="65697" custLinFactNeighborY="0">
        <dgm:presLayoutVars>
          <dgm:bulletEnabled val="1"/>
        </dgm:presLayoutVars>
      </dgm:prSet>
      <dgm:spPr/>
    </dgm:pt>
    <dgm:pt modelId="{6E1B56A5-CD3F-46F0-B0E3-84111CF0F48A}" type="pres">
      <dgm:prSet presAssocID="{FA227759-CE77-433D-B33F-1FCBCA842E92}" presName="parSpace" presStyleCnt="0"/>
      <dgm:spPr/>
    </dgm:pt>
    <dgm:pt modelId="{7211FD72-FE05-445B-9CCD-D8A5D2422683}" type="pres">
      <dgm:prSet presAssocID="{7FDE47CA-F03C-436D-A5E1-B02EAA4C7CD1}" presName="parTxOnly" presStyleLbl="node1" presStyleIdx="1" presStyleCnt="5" custScaleY="67510">
        <dgm:presLayoutVars>
          <dgm:bulletEnabled val="1"/>
        </dgm:presLayoutVars>
      </dgm:prSet>
      <dgm:spPr/>
    </dgm:pt>
    <dgm:pt modelId="{01DD05F7-CD0E-4AC1-9D82-149623CB82C6}" type="pres">
      <dgm:prSet presAssocID="{0D34F2FA-9877-4833-9D00-768C068FD5A5}" presName="parSpace" presStyleCnt="0"/>
      <dgm:spPr/>
    </dgm:pt>
    <dgm:pt modelId="{4616BA19-A8E6-4847-AE54-F985E06DF0AA}" type="pres">
      <dgm:prSet presAssocID="{2384F42D-70A2-4F01-B3D9-6392E74E41B5}" presName="parTxOnly" presStyleLbl="node1" presStyleIdx="2" presStyleCnt="5" custScaleY="69372">
        <dgm:presLayoutVars>
          <dgm:bulletEnabled val="1"/>
        </dgm:presLayoutVars>
      </dgm:prSet>
      <dgm:spPr/>
    </dgm:pt>
    <dgm:pt modelId="{A0E5B6DC-91E7-42C2-894B-B04F08B3A946}" type="pres">
      <dgm:prSet presAssocID="{2F3E2B23-CE42-46E4-BF69-44E40CA44E3E}" presName="parSpace" presStyleCnt="0"/>
      <dgm:spPr/>
    </dgm:pt>
    <dgm:pt modelId="{F8112821-CD0E-41A9-83DF-1DB61BBF6892}" type="pres">
      <dgm:prSet presAssocID="{EC39C48A-0C4E-4C75-926B-7AED96A4E97E}" presName="parTxOnly" presStyleLbl="node1" presStyleIdx="3" presStyleCnt="5" custScaleY="69372">
        <dgm:presLayoutVars>
          <dgm:bulletEnabled val="1"/>
        </dgm:presLayoutVars>
      </dgm:prSet>
      <dgm:spPr/>
    </dgm:pt>
    <dgm:pt modelId="{29850E55-69C8-496F-98FA-E337181A51FF}" type="pres">
      <dgm:prSet presAssocID="{488EF3FF-7C2C-4271-AFC4-851AD3A67410}" presName="parSpace" presStyleCnt="0"/>
      <dgm:spPr/>
    </dgm:pt>
    <dgm:pt modelId="{CEDE2109-8EFC-4CA9-B015-67945680F18B}" type="pres">
      <dgm:prSet presAssocID="{D44366B0-B1F2-4D8E-96DC-2643BC585EAA}" presName="parTxOnly" presStyleLbl="node1" presStyleIdx="4" presStyleCnt="5" custScaleY="67510">
        <dgm:presLayoutVars>
          <dgm:bulletEnabled val="1"/>
        </dgm:presLayoutVars>
      </dgm:prSet>
      <dgm:spPr/>
    </dgm:pt>
  </dgm:ptLst>
  <dgm:cxnLst>
    <dgm:cxn modelId="{6B92490A-A326-4910-8ED8-CB517DAFA1ED}" type="presOf" srcId="{D44366B0-B1F2-4D8E-96DC-2643BC585EAA}" destId="{CEDE2109-8EFC-4CA9-B015-67945680F18B}" srcOrd="0" destOrd="0" presId="urn:microsoft.com/office/officeart/2005/8/layout/hChevron3"/>
    <dgm:cxn modelId="{3295711A-68EE-40D6-9959-7D0C7F075F6D}" srcId="{E5FBE858-A99B-459E-AAF9-EBE9198A95C5}" destId="{A8AA432C-BFA2-4C48-9A95-27D6E82C5B64}" srcOrd="0" destOrd="0" parTransId="{DC07FE83-C6F6-4FE4-AED7-37171148E44B}" sibTransId="{FA227759-CE77-433D-B33F-1FCBCA842E92}"/>
    <dgm:cxn modelId="{3F529A23-5032-488F-ADFB-AC724271DFBF}" type="presOf" srcId="{A8AA432C-BFA2-4C48-9A95-27D6E82C5B64}" destId="{07A19CB0-A22B-44AA-A2F0-803293BCA703}" srcOrd="0" destOrd="0" presId="urn:microsoft.com/office/officeart/2005/8/layout/hChevron3"/>
    <dgm:cxn modelId="{51A34866-1406-46A5-BB0C-25DA212FEE02}" type="presOf" srcId="{2384F42D-70A2-4F01-B3D9-6392E74E41B5}" destId="{4616BA19-A8E6-4847-AE54-F985E06DF0AA}" srcOrd="0" destOrd="0" presId="urn:microsoft.com/office/officeart/2005/8/layout/hChevron3"/>
    <dgm:cxn modelId="{459D0577-94E0-4CD5-AD15-0524B296AFE7}" type="presOf" srcId="{EC39C48A-0C4E-4C75-926B-7AED96A4E97E}" destId="{F8112821-CD0E-41A9-83DF-1DB61BBF6892}" srcOrd="0" destOrd="0" presId="urn:microsoft.com/office/officeart/2005/8/layout/hChevron3"/>
    <dgm:cxn modelId="{4944257A-B015-4DF1-BD0D-25310728BE84}" srcId="{E5FBE858-A99B-459E-AAF9-EBE9198A95C5}" destId="{D44366B0-B1F2-4D8E-96DC-2643BC585EAA}" srcOrd="4" destOrd="0" parTransId="{023079AA-00DA-46D0-B306-658022562DA7}" sibTransId="{B69CFC9C-CE76-4EE4-9FE3-5903315DC541}"/>
    <dgm:cxn modelId="{B336A07E-98B1-43A3-945F-582DC244FABC}" type="presOf" srcId="{7FDE47CA-F03C-436D-A5E1-B02EAA4C7CD1}" destId="{7211FD72-FE05-445B-9CCD-D8A5D2422683}" srcOrd="0" destOrd="0" presId="urn:microsoft.com/office/officeart/2005/8/layout/hChevron3"/>
    <dgm:cxn modelId="{FE284683-7A52-4334-9F75-417FADE801EC}" type="presOf" srcId="{E5FBE858-A99B-459E-AAF9-EBE9198A95C5}" destId="{311E48B6-F885-4A8D-8B91-79DFC0729A42}" srcOrd="0" destOrd="0" presId="urn:microsoft.com/office/officeart/2005/8/layout/hChevron3"/>
    <dgm:cxn modelId="{D035FCAA-274A-41FE-9692-E06904FDD94A}" srcId="{E5FBE858-A99B-459E-AAF9-EBE9198A95C5}" destId="{EC39C48A-0C4E-4C75-926B-7AED96A4E97E}" srcOrd="3" destOrd="0" parTransId="{822A1CC7-8F97-4EB4-9802-76A8E6A3AE7A}" sibTransId="{488EF3FF-7C2C-4271-AFC4-851AD3A67410}"/>
    <dgm:cxn modelId="{D14EBBD7-825C-468D-867F-CD0399456B3E}" srcId="{E5FBE858-A99B-459E-AAF9-EBE9198A95C5}" destId="{7FDE47CA-F03C-436D-A5E1-B02EAA4C7CD1}" srcOrd="1" destOrd="0" parTransId="{FEEABFE1-5607-4D8D-9E60-C5CFDF3EB29F}" sibTransId="{0D34F2FA-9877-4833-9D00-768C068FD5A5}"/>
    <dgm:cxn modelId="{CC2B75E6-EC1F-4F1C-B9E9-338623462BAF}" srcId="{E5FBE858-A99B-459E-AAF9-EBE9198A95C5}" destId="{2384F42D-70A2-4F01-B3D9-6392E74E41B5}" srcOrd="2" destOrd="0" parTransId="{A2750110-F301-403C-8C64-044A341B27A5}" sibTransId="{2F3E2B23-CE42-46E4-BF69-44E40CA44E3E}"/>
    <dgm:cxn modelId="{5F6C2F47-6F4B-445B-84EB-0A6D8919B400}" type="presParOf" srcId="{311E48B6-F885-4A8D-8B91-79DFC0729A42}" destId="{07A19CB0-A22B-44AA-A2F0-803293BCA703}" srcOrd="0" destOrd="0" presId="urn:microsoft.com/office/officeart/2005/8/layout/hChevron3"/>
    <dgm:cxn modelId="{1B64F120-54D6-4340-9B20-D67046E700BE}" type="presParOf" srcId="{311E48B6-F885-4A8D-8B91-79DFC0729A42}" destId="{6E1B56A5-CD3F-46F0-B0E3-84111CF0F48A}" srcOrd="1" destOrd="0" presId="urn:microsoft.com/office/officeart/2005/8/layout/hChevron3"/>
    <dgm:cxn modelId="{AE65B59C-D906-4989-B7E6-8E617435A965}" type="presParOf" srcId="{311E48B6-F885-4A8D-8B91-79DFC0729A42}" destId="{7211FD72-FE05-445B-9CCD-D8A5D2422683}" srcOrd="2" destOrd="0" presId="urn:microsoft.com/office/officeart/2005/8/layout/hChevron3"/>
    <dgm:cxn modelId="{F2D85BDA-44FE-4FBD-8AD7-CA82E47BE7B0}" type="presParOf" srcId="{311E48B6-F885-4A8D-8B91-79DFC0729A42}" destId="{01DD05F7-CD0E-4AC1-9D82-149623CB82C6}" srcOrd="3" destOrd="0" presId="urn:microsoft.com/office/officeart/2005/8/layout/hChevron3"/>
    <dgm:cxn modelId="{8CF6BFBF-8326-4FD6-8453-5A684AEF800B}" type="presParOf" srcId="{311E48B6-F885-4A8D-8B91-79DFC0729A42}" destId="{4616BA19-A8E6-4847-AE54-F985E06DF0AA}" srcOrd="4" destOrd="0" presId="urn:microsoft.com/office/officeart/2005/8/layout/hChevron3"/>
    <dgm:cxn modelId="{52A7CBEA-6B6E-46AD-900E-D0829706E8C6}" type="presParOf" srcId="{311E48B6-F885-4A8D-8B91-79DFC0729A42}" destId="{A0E5B6DC-91E7-42C2-894B-B04F08B3A946}" srcOrd="5" destOrd="0" presId="urn:microsoft.com/office/officeart/2005/8/layout/hChevron3"/>
    <dgm:cxn modelId="{F1C6D2A2-B104-4FFB-AC42-E7FAE19EE2F0}" type="presParOf" srcId="{311E48B6-F885-4A8D-8B91-79DFC0729A42}" destId="{F8112821-CD0E-41A9-83DF-1DB61BBF6892}" srcOrd="6" destOrd="0" presId="urn:microsoft.com/office/officeart/2005/8/layout/hChevron3"/>
    <dgm:cxn modelId="{3236761F-842D-4E63-AC7A-7A09E4A2702D}" type="presParOf" srcId="{311E48B6-F885-4A8D-8B91-79DFC0729A42}" destId="{29850E55-69C8-496F-98FA-E337181A51FF}" srcOrd="7" destOrd="0" presId="urn:microsoft.com/office/officeart/2005/8/layout/hChevron3"/>
    <dgm:cxn modelId="{4D0A7FFD-33D7-4317-9F91-8C5BF73BA2AE}" type="presParOf" srcId="{311E48B6-F885-4A8D-8B91-79DFC0729A42}" destId="{CEDE2109-8EFC-4CA9-B015-67945680F18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FBE858-A99B-459E-AAF9-EBE9198A95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DE47CA-F03C-436D-A5E1-B02EAA4C7CD1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Delta </a:t>
          </a:r>
          <a:r>
            <a:rPr lang="ko-KR" altLang="en-US" b="1" dirty="0"/>
            <a:t>계산</a:t>
          </a:r>
        </a:p>
      </dgm:t>
    </dgm:pt>
    <dgm:pt modelId="{FEEABFE1-5607-4D8D-9E60-C5CFDF3EB29F}" type="par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0D34F2FA-9877-4833-9D00-768C068FD5A5}" type="sib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2384F42D-70A2-4F01-B3D9-6392E74E41B5}">
      <dgm:prSet phldrT="[텍스트]"/>
      <dgm:spPr/>
      <dgm:t>
        <a:bodyPr/>
        <a:lstStyle/>
        <a:p>
          <a:pPr latinLnBrk="1"/>
          <a:r>
            <a:rPr lang="en-US" altLang="ko-KR" b="1" dirty="0"/>
            <a:t>Stock trade</a:t>
          </a:r>
          <a:endParaRPr lang="ko-KR" altLang="en-US" b="1" dirty="0"/>
        </a:p>
      </dgm:t>
    </dgm:pt>
    <dgm:pt modelId="{A2750110-F301-403C-8C64-044A341B27A5}" type="par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2F3E2B23-CE42-46E4-BF69-44E40CA44E3E}" type="sib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EC39C48A-0C4E-4C75-926B-7AED96A4E97E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Interest cost</a:t>
          </a:r>
          <a:endParaRPr lang="ko-KR" altLang="en-US" b="1" dirty="0"/>
        </a:p>
      </dgm:t>
    </dgm:pt>
    <dgm:pt modelId="{822A1CC7-8F97-4EB4-9802-76A8E6A3AE7A}" type="par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488EF3FF-7C2C-4271-AFC4-851AD3A67410}" type="sib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D44366B0-B1F2-4D8E-96DC-2643BC585EAA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Final cost</a:t>
          </a:r>
          <a:endParaRPr lang="ko-KR" altLang="en-US" b="1" dirty="0"/>
        </a:p>
      </dgm:t>
    </dgm:pt>
    <dgm:pt modelId="{023079AA-00DA-46D0-B306-658022562DA7}" type="par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B69CFC9C-CE76-4EE4-9FE3-5903315DC541}" type="sib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A8AA432C-BFA2-4C48-9A95-27D6E82C5B64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b="1" dirty="0"/>
            <a:t>주가 </a:t>
          </a:r>
          <a:r>
            <a:rPr lang="en-US" altLang="ko-KR" b="1" dirty="0"/>
            <a:t>Path</a:t>
          </a:r>
          <a:endParaRPr lang="ko-KR" altLang="en-US" b="1" dirty="0"/>
        </a:p>
      </dgm:t>
    </dgm:pt>
    <dgm:pt modelId="{DC07FE83-C6F6-4FE4-AED7-37171148E44B}" type="par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FA227759-CE77-433D-B33F-1FCBCA842E92}" type="sib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311E48B6-F885-4A8D-8B91-79DFC0729A42}" type="pres">
      <dgm:prSet presAssocID="{E5FBE858-A99B-459E-AAF9-EBE9198A95C5}" presName="Name0" presStyleCnt="0">
        <dgm:presLayoutVars>
          <dgm:dir/>
          <dgm:resizeHandles val="exact"/>
        </dgm:presLayoutVars>
      </dgm:prSet>
      <dgm:spPr/>
    </dgm:pt>
    <dgm:pt modelId="{07A19CB0-A22B-44AA-A2F0-803293BCA703}" type="pres">
      <dgm:prSet presAssocID="{A8AA432C-BFA2-4C48-9A95-27D6E82C5B64}" presName="parTxOnly" presStyleLbl="node1" presStyleIdx="0" presStyleCnt="5" custScaleY="65697">
        <dgm:presLayoutVars>
          <dgm:bulletEnabled val="1"/>
        </dgm:presLayoutVars>
      </dgm:prSet>
      <dgm:spPr/>
    </dgm:pt>
    <dgm:pt modelId="{6E1B56A5-CD3F-46F0-B0E3-84111CF0F48A}" type="pres">
      <dgm:prSet presAssocID="{FA227759-CE77-433D-B33F-1FCBCA842E92}" presName="parSpace" presStyleCnt="0"/>
      <dgm:spPr/>
    </dgm:pt>
    <dgm:pt modelId="{7211FD72-FE05-445B-9CCD-D8A5D2422683}" type="pres">
      <dgm:prSet presAssocID="{7FDE47CA-F03C-436D-A5E1-B02EAA4C7CD1}" presName="parTxOnly" presStyleLbl="node1" presStyleIdx="1" presStyleCnt="5" custScaleY="67510">
        <dgm:presLayoutVars>
          <dgm:bulletEnabled val="1"/>
        </dgm:presLayoutVars>
      </dgm:prSet>
      <dgm:spPr/>
    </dgm:pt>
    <dgm:pt modelId="{01DD05F7-CD0E-4AC1-9D82-149623CB82C6}" type="pres">
      <dgm:prSet presAssocID="{0D34F2FA-9877-4833-9D00-768C068FD5A5}" presName="parSpace" presStyleCnt="0"/>
      <dgm:spPr/>
    </dgm:pt>
    <dgm:pt modelId="{4616BA19-A8E6-4847-AE54-F985E06DF0AA}" type="pres">
      <dgm:prSet presAssocID="{2384F42D-70A2-4F01-B3D9-6392E74E41B5}" presName="parTxOnly" presStyleLbl="node1" presStyleIdx="2" presStyleCnt="5" custScaleY="69372">
        <dgm:presLayoutVars>
          <dgm:bulletEnabled val="1"/>
        </dgm:presLayoutVars>
      </dgm:prSet>
      <dgm:spPr/>
    </dgm:pt>
    <dgm:pt modelId="{A0E5B6DC-91E7-42C2-894B-B04F08B3A946}" type="pres">
      <dgm:prSet presAssocID="{2F3E2B23-CE42-46E4-BF69-44E40CA44E3E}" presName="parSpace" presStyleCnt="0"/>
      <dgm:spPr/>
    </dgm:pt>
    <dgm:pt modelId="{F8112821-CD0E-41A9-83DF-1DB61BBF6892}" type="pres">
      <dgm:prSet presAssocID="{EC39C48A-0C4E-4C75-926B-7AED96A4E97E}" presName="parTxOnly" presStyleLbl="node1" presStyleIdx="3" presStyleCnt="5" custScaleY="69372">
        <dgm:presLayoutVars>
          <dgm:bulletEnabled val="1"/>
        </dgm:presLayoutVars>
      </dgm:prSet>
      <dgm:spPr/>
    </dgm:pt>
    <dgm:pt modelId="{29850E55-69C8-496F-98FA-E337181A51FF}" type="pres">
      <dgm:prSet presAssocID="{488EF3FF-7C2C-4271-AFC4-851AD3A67410}" presName="parSpace" presStyleCnt="0"/>
      <dgm:spPr/>
    </dgm:pt>
    <dgm:pt modelId="{CEDE2109-8EFC-4CA9-B015-67945680F18B}" type="pres">
      <dgm:prSet presAssocID="{D44366B0-B1F2-4D8E-96DC-2643BC585EAA}" presName="parTxOnly" presStyleLbl="node1" presStyleIdx="4" presStyleCnt="5" custScaleY="67510">
        <dgm:presLayoutVars>
          <dgm:bulletEnabled val="1"/>
        </dgm:presLayoutVars>
      </dgm:prSet>
      <dgm:spPr/>
    </dgm:pt>
  </dgm:ptLst>
  <dgm:cxnLst>
    <dgm:cxn modelId="{6B92490A-A326-4910-8ED8-CB517DAFA1ED}" type="presOf" srcId="{D44366B0-B1F2-4D8E-96DC-2643BC585EAA}" destId="{CEDE2109-8EFC-4CA9-B015-67945680F18B}" srcOrd="0" destOrd="0" presId="urn:microsoft.com/office/officeart/2005/8/layout/hChevron3"/>
    <dgm:cxn modelId="{3295711A-68EE-40D6-9959-7D0C7F075F6D}" srcId="{E5FBE858-A99B-459E-AAF9-EBE9198A95C5}" destId="{A8AA432C-BFA2-4C48-9A95-27D6E82C5B64}" srcOrd="0" destOrd="0" parTransId="{DC07FE83-C6F6-4FE4-AED7-37171148E44B}" sibTransId="{FA227759-CE77-433D-B33F-1FCBCA842E92}"/>
    <dgm:cxn modelId="{3F529A23-5032-488F-ADFB-AC724271DFBF}" type="presOf" srcId="{A8AA432C-BFA2-4C48-9A95-27D6E82C5B64}" destId="{07A19CB0-A22B-44AA-A2F0-803293BCA703}" srcOrd="0" destOrd="0" presId="urn:microsoft.com/office/officeart/2005/8/layout/hChevron3"/>
    <dgm:cxn modelId="{51A34866-1406-46A5-BB0C-25DA212FEE02}" type="presOf" srcId="{2384F42D-70A2-4F01-B3D9-6392E74E41B5}" destId="{4616BA19-A8E6-4847-AE54-F985E06DF0AA}" srcOrd="0" destOrd="0" presId="urn:microsoft.com/office/officeart/2005/8/layout/hChevron3"/>
    <dgm:cxn modelId="{459D0577-94E0-4CD5-AD15-0524B296AFE7}" type="presOf" srcId="{EC39C48A-0C4E-4C75-926B-7AED96A4E97E}" destId="{F8112821-CD0E-41A9-83DF-1DB61BBF6892}" srcOrd="0" destOrd="0" presId="urn:microsoft.com/office/officeart/2005/8/layout/hChevron3"/>
    <dgm:cxn modelId="{4944257A-B015-4DF1-BD0D-25310728BE84}" srcId="{E5FBE858-A99B-459E-AAF9-EBE9198A95C5}" destId="{D44366B0-B1F2-4D8E-96DC-2643BC585EAA}" srcOrd="4" destOrd="0" parTransId="{023079AA-00DA-46D0-B306-658022562DA7}" sibTransId="{B69CFC9C-CE76-4EE4-9FE3-5903315DC541}"/>
    <dgm:cxn modelId="{B336A07E-98B1-43A3-945F-582DC244FABC}" type="presOf" srcId="{7FDE47CA-F03C-436D-A5E1-B02EAA4C7CD1}" destId="{7211FD72-FE05-445B-9CCD-D8A5D2422683}" srcOrd="0" destOrd="0" presId="urn:microsoft.com/office/officeart/2005/8/layout/hChevron3"/>
    <dgm:cxn modelId="{FE284683-7A52-4334-9F75-417FADE801EC}" type="presOf" srcId="{E5FBE858-A99B-459E-AAF9-EBE9198A95C5}" destId="{311E48B6-F885-4A8D-8B91-79DFC0729A42}" srcOrd="0" destOrd="0" presId="urn:microsoft.com/office/officeart/2005/8/layout/hChevron3"/>
    <dgm:cxn modelId="{D035FCAA-274A-41FE-9692-E06904FDD94A}" srcId="{E5FBE858-A99B-459E-AAF9-EBE9198A95C5}" destId="{EC39C48A-0C4E-4C75-926B-7AED96A4E97E}" srcOrd="3" destOrd="0" parTransId="{822A1CC7-8F97-4EB4-9802-76A8E6A3AE7A}" sibTransId="{488EF3FF-7C2C-4271-AFC4-851AD3A67410}"/>
    <dgm:cxn modelId="{D14EBBD7-825C-468D-867F-CD0399456B3E}" srcId="{E5FBE858-A99B-459E-AAF9-EBE9198A95C5}" destId="{7FDE47CA-F03C-436D-A5E1-B02EAA4C7CD1}" srcOrd="1" destOrd="0" parTransId="{FEEABFE1-5607-4D8D-9E60-C5CFDF3EB29F}" sibTransId="{0D34F2FA-9877-4833-9D00-768C068FD5A5}"/>
    <dgm:cxn modelId="{CC2B75E6-EC1F-4F1C-B9E9-338623462BAF}" srcId="{E5FBE858-A99B-459E-AAF9-EBE9198A95C5}" destId="{2384F42D-70A2-4F01-B3D9-6392E74E41B5}" srcOrd="2" destOrd="0" parTransId="{A2750110-F301-403C-8C64-044A341B27A5}" sibTransId="{2F3E2B23-CE42-46E4-BF69-44E40CA44E3E}"/>
    <dgm:cxn modelId="{5F6C2F47-6F4B-445B-84EB-0A6D8919B400}" type="presParOf" srcId="{311E48B6-F885-4A8D-8B91-79DFC0729A42}" destId="{07A19CB0-A22B-44AA-A2F0-803293BCA703}" srcOrd="0" destOrd="0" presId="urn:microsoft.com/office/officeart/2005/8/layout/hChevron3"/>
    <dgm:cxn modelId="{1B64F120-54D6-4340-9B20-D67046E700BE}" type="presParOf" srcId="{311E48B6-F885-4A8D-8B91-79DFC0729A42}" destId="{6E1B56A5-CD3F-46F0-B0E3-84111CF0F48A}" srcOrd="1" destOrd="0" presId="urn:microsoft.com/office/officeart/2005/8/layout/hChevron3"/>
    <dgm:cxn modelId="{AE65B59C-D906-4989-B7E6-8E617435A965}" type="presParOf" srcId="{311E48B6-F885-4A8D-8B91-79DFC0729A42}" destId="{7211FD72-FE05-445B-9CCD-D8A5D2422683}" srcOrd="2" destOrd="0" presId="urn:microsoft.com/office/officeart/2005/8/layout/hChevron3"/>
    <dgm:cxn modelId="{F2D85BDA-44FE-4FBD-8AD7-CA82E47BE7B0}" type="presParOf" srcId="{311E48B6-F885-4A8D-8B91-79DFC0729A42}" destId="{01DD05F7-CD0E-4AC1-9D82-149623CB82C6}" srcOrd="3" destOrd="0" presId="urn:microsoft.com/office/officeart/2005/8/layout/hChevron3"/>
    <dgm:cxn modelId="{8CF6BFBF-8326-4FD6-8453-5A684AEF800B}" type="presParOf" srcId="{311E48B6-F885-4A8D-8B91-79DFC0729A42}" destId="{4616BA19-A8E6-4847-AE54-F985E06DF0AA}" srcOrd="4" destOrd="0" presId="urn:microsoft.com/office/officeart/2005/8/layout/hChevron3"/>
    <dgm:cxn modelId="{52A7CBEA-6B6E-46AD-900E-D0829706E8C6}" type="presParOf" srcId="{311E48B6-F885-4A8D-8B91-79DFC0729A42}" destId="{A0E5B6DC-91E7-42C2-894B-B04F08B3A946}" srcOrd="5" destOrd="0" presId="urn:microsoft.com/office/officeart/2005/8/layout/hChevron3"/>
    <dgm:cxn modelId="{F1C6D2A2-B104-4FFB-AC42-E7FAE19EE2F0}" type="presParOf" srcId="{311E48B6-F885-4A8D-8B91-79DFC0729A42}" destId="{F8112821-CD0E-41A9-83DF-1DB61BBF6892}" srcOrd="6" destOrd="0" presId="urn:microsoft.com/office/officeart/2005/8/layout/hChevron3"/>
    <dgm:cxn modelId="{3236761F-842D-4E63-AC7A-7A09E4A2702D}" type="presParOf" srcId="{311E48B6-F885-4A8D-8B91-79DFC0729A42}" destId="{29850E55-69C8-496F-98FA-E337181A51FF}" srcOrd="7" destOrd="0" presId="urn:microsoft.com/office/officeart/2005/8/layout/hChevron3"/>
    <dgm:cxn modelId="{4D0A7FFD-33D7-4317-9F91-8C5BF73BA2AE}" type="presParOf" srcId="{311E48B6-F885-4A8D-8B91-79DFC0729A42}" destId="{CEDE2109-8EFC-4CA9-B015-67945680F18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FBE858-A99B-459E-AAF9-EBE9198A95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DE47CA-F03C-436D-A5E1-B02EAA4C7CD1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Delta </a:t>
          </a:r>
          <a:r>
            <a:rPr lang="ko-KR" altLang="en-US" b="1" dirty="0"/>
            <a:t>계산</a:t>
          </a:r>
        </a:p>
      </dgm:t>
    </dgm:pt>
    <dgm:pt modelId="{FEEABFE1-5607-4D8D-9E60-C5CFDF3EB29F}" type="par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0D34F2FA-9877-4833-9D00-768C068FD5A5}" type="sib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2384F42D-70A2-4F01-B3D9-6392E74E41B5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Stock trade</a:t>
          </a:r>
          <a:endParaRPr lang="ko-KR" altLang="en-US" b="1" dirty="0"/>
        </a:p>
      </dgm:t>
    </dgm:pt>
    <dgm:pt modelId="{A2750110-F301-403C-8C64-044A341B27A5}" type="par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2F3E2B23-CE42-46E4-BF69-44E40CA44E3E}" type="sib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EC39C48A-0C4E-4C75-926B-7AED96A4E97E}">
      <dgm:prSet phldrT="[텍스트]"/>
      <dgm:spPr/>
      <dgm:t>
        <a:bodyPr/>
        <a:lstStyle/>
        <a:p>
          <a:pPr latinLnBrk="1"/>
          <a:r>
            <a:rPr lang="en-US" altLang="ko-KR" b="1" dirty="0"/>
            <a:t>Interest cost</a:t>
          </a:r>
          <a:endParaRPr lang="ko-KR" altLang="en-US" b="1" dirty="0"/>
        </a:p>
      </dgm:t>
    </dgm:pt>
    <dgm:pt modelId="{822A1CC7-8F97-4EB4-9802-76A8E6A3AE7A}" type="par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488EF3FF-7C2C-4271-AFC4-851AD3A67410}" type="sib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D44366B0-B1F2-4D8E-96DC-2643BC585EAA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Final cost</a:t>
          </a:r>
          <a:endParaRPr lang="ko-KR" altLang="en-US" b="1" dirty="0"/>
        </a:p>
      </dgm:t>
    </dgm:pt>
    <dgm:pt modelId="{023079AA-00DA-46D0-B306-658022562DA7}" type="par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B69CFC9C-CE76-4EE4-9FE3-5903315DC541}" type="sib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A8AA432C-BFA2-4C48-9A95-27D6E82C5B64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b="1" dirty="0"/>
            <a:t>주가 </a:t>
          </a:r>
          <a:r>
            <a:rPr lang="en-US" altLang="ko-KR" b="1" dirty="0"/>
            <a:t>Path</a:t>
          </a:r>
          <a:endParaRPr lang="ko-KR" altLang="en-US" b="1" dirty="0"/>
        </a:p>
      </dgm:t>
    </dgm:pt>
    <dgm:pt modelId="{DC07FE83-C6F6-4FE4-AED7-37171148E44B}" type="par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FA227759-CE77-433D-B33F-1FCBCA842E92}" type="sib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311E48B6-F885-4A8D-8B91-79DFC0729A42}" type="pres">
      <dgm:prSet presAssocID="{E5FBE858-A99B-459E-AAF9-EBE9198A95C5}" presName="Name0" presStyleCnt="0">
        <dgm:presLayoutVars>
          <dgm:dir/>
          <dgm:resizeHandles val="exact"/>
        </dgm:presLayoutVars>
      </dgm:prSet>
      <dgm:spPr/>
    </dgm:pt>
    <dgm:pt modelId="{07A19CB0-A22B-44AA-A2F0-803293BCA703}" type="pres">
      <dgm:prSet presAssocID="{A8AA432C-BFA2-4C48-9A95-27D6E82C5B64}" presName="parTxOnly" presStyleLbl="node1" presStyleIdx="0" presStyleCnt="5" custScaleY="65697">
        <dgm:presLayoutVars>
          <dgm:bulletEnabled val="1"/>
        </dgm:presLayoutVars>
      </dgm:prSet>
      <dgm:spPr/>
    </dgm:pt>
    <dgm:pt modelId="{6E1B56A5-CD3F-46F0-B0E3-84111CF0F48A}" type="pres">
      <dgm:prSet presAssocID="{FA227759-CE77-433D-B33F-1FCBCA842E92}" presName="parSpace" presStyleCnt="0"/>
      <dgm:spPr/>
    </dgm:pt>
    <dgm:pt modelId="{7211FD72-FE05-445B-9CCD-D8A5D2422683}" type="pres">
      <dgm:prSet presAssocID="{7FDE47CA-F03C-436D-A5E1-B02EAA4C7CD1}" presName="parTxOnly" presStyleLbl="node1" presStyleIdx="1" presStyleCnt="5" custScaleY="67510">
        <dgm:presLayoutVars>
          <dgm:bulletEnabled val="1"/>
        </dgm:presLayoutVars>
      </dgm:prSet>
      <dgm:spPr/>
    </dgm:pt>
    <dgm:pt modelId="{01DD05F7-CD0E-4AC1-9D82-149623CB82C6}" type="pres">
      <dgm:prSet presAssocID="{0D34F2FA-9877-4833-9D00-768C068FD5A5}" presName="parSpace" presStyleCnt="0"/>
      <dgm:spPr/>
    </dgm:pt>
    <dgm:pt modelId="{4616BA19-A8E6-4847-AE54-F985E06DF0AA}" type="pres">
      <dgm:prSet presAssocID="{2384F42D-70A2-4F01-B3D9-6392E74E41B5}" presName="parTxOnly" presStyleLbl="node1" presStyleIdx="2" presStyleCnt="5" custScaleY="69372">
        <dgm:presLayoutVars>
          <dgm:bulletEnabled val="1"/>
        </dgm:presLayoutVars>
      </dgm:prSet>
      <dgm:spPr/>
    </dgm:pt>
    <dgm:pt modelId="{A0E5B6DC-91E7-42C2-894B-B04F08B3A946}" type="pres">
      <dgm:prSet presAssocID="{2F3E2B23-CE42-46E4-BF69-44E40CA44E3E}" presName="parSpace" presStyleCnt="0"/>
      <dgm:spPr/>
    </dgm:pt>
    <dgm:pt modelId="{F8112821-CD0E-41A9-83DF-1DB61BBF6892}" type="pres">
      <dgm:prSet presAssocID="{EC39C48A-0C4E-4C75-926B-7AED96A4E97E}" presName="parTxOnly" presStyleLbl="node1" presStyleIdx="3" presStyleCnt="5" custScaleY="69372">
        <dgm:presLayoutVars>
          <dgm:bulletEnabled val="1"/>
        </dgm:presLayoutVars>
      </dgm:prSet>
      <dgm:spPr/>
    </dgm:pt>
    <dgm:pt modelId="{29850E55-69C8-496F-98FA-E337181A51FF}" type="pres">
      <dgm:prSet presAssocID="{488EF3FF-7C2C-4271-AFC4-851AD3A67410}" presName="parSpace" presStyleCnt="0"/>
      <dgm:spPr/>
    </dgm:pt>
    <dgm:pt modelId="{CEDE2109-8EFC-4CA9-B015-67945680F18B}" type="pres">
      <dgm:prSet presAssocID="{D44366B0-B1F2-4D8E-96DC-2643BC585EAA}" presName="parTxOnly" presStyleLbl="node1" presStyleIdx="4" presStyleCnt="5" custScaleY="67510">
        <dgm:presLayoutVars>
          <dgm:bulletEnabled val="1"/>
        </dgm:presLayoutVars>
      </dgm:prSet>
      <dgm:spPr/>
    </dgm:pt>
  </dgm:ptLst>
  <dgm:cxnLst>
    <dgm:cxn modelId="{6B92490A-A326-4910-8ED8-CB517DAFA1ED}" type="presOf" srcId="{D44366B0-B1F2-4D8E-96DC-2643BC585EAA}" destId="{CEDE2109-8EFC-4CA9-B015-67945680F18B}" srcOrd="0" destOrd="0" presId="urn:microsoft.com/office/officeart/2005/8/layout/hChevron3"/>
    <dgm:cxn modelId="{3295711A-68EE-40D6-9959-7D0C7F075F6D}" srcId="{E5FBE858-A99B-459E-AAF9-EBE9198A95C5}" destId="{A8AA432C-BFA2-4C48-9A95-27D6E82C5B64}" srcOrd="0" destOrd="0" parTransId="{DC07FE83-C6F6-4FE4-AED7-37171148E44B}" sibTransId="{FA227759-CE77-433D-B33F-1FCBCA842E92}"/>
    <dgm:cxn modelId="{3F529A23-5032-488F-ADFB-AC724271DFBF}" type="presOf" srcId="{A8AA432C-BFA2-4C48-9A95-27D6E82C5B64}" destId="{07A19CB0-A22B-44AA-A2F0-803293BCA703}" srcOrd="0" destOrd="0" presId="urn:microsoft.com/office/officeart/2005/8/layout/hChevron3"/>
    <dgm:cxn modelId="{51A34866-1406-46A5-BB0C-25DA212FEE02}" type="presOf" srcId="{2384F42D-70A2-4F01-B3D9-6392E74E41B5}" destId="{4616BA19-A8E6-4847-AE54-F985E06DF0AA}" srcOrd="0" destOrd="0" presId="urn:microsoft.com/office/officeart/2005/8/layout/hChevron3"/>
    <dgm:cxn modelId="{459D0577-94E0-4CD5-AD15-0524B296AFE7}" type="presOf" srcId="{EC39C48A-0C4E-4C75-926B-7AED96A4E97E}" destId="{F8112821-CD0E-41A9-83DF-1DB61BBF6892}" srcOrd="0" destOrd="0" presId="urn:microsoft.com/office/officeart/2005/8/layout/hChevron3"/>
    <dgm:cxn modelId="{4944257A-B015-4DF1-BD0D-25310728BE84}" srcId="{E5FBE858-A99B-459E-AAF9-EBE9198A95C5}" destId="{D44366B0-B1F2-4D8E-96DC-2643BC585EAA}" srcOrd="4" destOrd="0" parTransId="{023079AA-00DA-46D0-B306-658022562DA7}" sibTransId="{B69CFC9C-CE76-4EE4-9FE3-5903315DC541}"/>
    <dgm:cxn modelId="{B336A07E-98B1-43A3-945F-582DC244FABC}" type="presOf" srcId="{7FDE47CA-F03C-436D-A5E1-B02EAA4C7CD1}" destId="{7211FD72-FE05-445B-9CCD-D8A5D2422683}" srcOrd="0" destOrd="0" presId="urn:microsoft.com/office/officeart/2005/8/layout/hChevron3"/>
    <dgm:cxn modelId="{FE284683-7A52-4334-9F75-417FADE801EC}" type="presOf" srcId="{E5FBE858-A99B-459E-AAF9-EBE9198A95C5}" destId="{311E48B6-F885-4A8D-8B91-79DFC0729A42}" srcOrd="0" destOrd="0" presId="urn:microsoft.com/office/officeart/2005/8/layout/hChevron3"/>
    <dgm:cxn modelId="{D035FCAA-274A-41FE-9692-E06904FDD94A}" srcId="{E5FBE858-A99B-459E-AAF9-EBE9198A95C5}" destId="{EC39C48A-0C4E-4C75-926B-7AED96A4E97E}" srcOrd="3" destOrd="0" parTransId="{822A1CC7-8F97-4EB4-9802-76A8E6A3AE7A}" sibTransId="{488EF3FF-7C2C-4271-AFC4-851AD3A67410}"/>
    <dgm:cxn modelId="{D14EBBD7-825C-468D-867F-CD0399456B3E}" srcId="{E5FBE858-A99B-459E-AAF9-EBE9198A95C5}" destId="{7FDE47CA-F03C-436D-A5E1-B02EAA4C7CD1}" srcOrd="1" destOrd="0" parTransId="{FEEABFE1-5607-4D8D-9E60-C5CFDF3EB29F}" sibTransId="{0D34F2FA-9877-4833-9D00-768C068FD5A5}"/>
    <dgm:cxn modelId="{CC2B75E6-EC1F-4F1C-B9E9-338623462BAF}" srcId="{E5FBE858-A99B-459E-AAF9-EBE9198A95C5}" destId="{2384F42D-70A2-4F01-B3D9-6392E74E41B5}" srcOrd="2" destOrd="0" parTransId="{A2750110-F301-403C-8C64-044A341B27A5}" sibTransId="{2F3E2B23-CE42-46E4-BF69-44E40CA44E3E}"/>
    <dgm:cxn modelId="{5F6C2F47-6F4B-445B-84EB-0A6D8919B400}" type="presParOf" srcId="{311E48B6-F885-4A8D-8B91-79DFC0729A42}" destId="{07A19CB0-A22B-44AA-A2F0-803293BCA703}" srcOrd="0" destOrd="0" presId="urn:microsoft.com/office/officeart/2005/8/layout/hChevron3"/>
    <dgm:cxn modelId="{1B64F120-54D6-4340-9B20-D67046E700BE}" type="presParOf" srcId="{311E48B6-F885-4A8D-8B91-79DFC0729A42}" destId="{6E1B56A5-CD3F-46F0-B0E3-84111CF0F48A}" srcOrd="1" destOrd="0" presId="urn:microsoft.com/office/officeart/2005/8/layout/hChevron3"/>
    <dgm:cxn modelId="{AE65B59C-D906-4989-B7E6-8E617435A965}" type="presParOf" srcId="{311E48B6-F885-4A8D-8B91-79DFC0729A42}" destId="{7211FD72-FE05-445B-9CCD-D8A5D2422683}" srcOrd="2" destOrd="0" presId="urn:microsoft.com/office/officeart/2005/8/layout/hChevron3"/>
    <dgm:cxn modelId="{F2D85BDA-44FE-4FBD-8AD7-CA82E47BE7B0}" type="presParOf" srcId="{311E48B6-F885-4A8D-8B91-79DFC0729A42}" destId="{01DD05F7-CD0E-4AC1-9D82-149623CB82C6}" srcOrd="3" destOrd="0" presId="urn:microsoft.com/office/officeart/2005/8/layout/hChevron3"/>
    <dgm:cxn modelId="{8CF6BFBF-8326-4FD6-8453-5A684AEF800B}" type="presParOf" srcId="{311E48B6-F885-4A8D-8B91-79DFC0729A42}" destId="{4616BA19-A8E6-4847-AE54-F985E06DF0AA}" srcOrd="4" destOrd="0" presId="urn:microsoft.com/office/officeart/2005/8/layout/hChevron3"/>
    <dgm:cxn modelId="{52A7CBEA-6B6E-46AD-900E-D0829706E8C6}" type="presParOf" srcId="{311E48B6-F885-4A8D-8B91-79DFC0729A42}" destId="{A0E5B6DC-91E7-42C2-894B-B04F08B3A946}" srcOrd="5" destOrd="0" presId="urn:microsoft.com/office/officeart/2005/8/layout/hChevron3"/>
    <dgm:cxn modelId="{F1C6D2A2-B104-4FFB-AC42-E7FAE19EE2F0}" type="presParOf" srcId="{311E48B6-F885-4A8D-8B91-79DFC0729A42}" destId="{F8112821-CD0E-41A9-83DF-1DB61BBF6892}" srcOrd="6" destOrd="0" presId="urn:microsoft.com/office/officeart/2005/8/layout/hChevron3"/>
    <dgm:cxn modelId="{3236761F-842D-4E63-AC7A-7A09E4A2702D}" type="presParOf" srcId="{311E48B6-F885-4A8D-8B91-79DFC0729A42}" destId="{29850E55-69C8-496F-98FA-E337181A51FF}" srcOrd="7" destOrd="0" presId="urn:microsoft.com/office/officeart/2005/8/layout/hChevron3"/>
    <dgm:cxn modelId="{4D0A7FFD-33D7-4317-9F91-8C5BF73BA2AE}" type="presParOf" srcId="{311E48B6-F885-4A8D-8B91-79DFC0729A42}" destId="{CEDE2109-8EFC-4CA9-B015-67945680F18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FBE858-A99B-459E-AAF9-EBE9198A95C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FDE47CA-F03C-436D-A5E1-B02EAA4C7CD1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Delta </a:t>
          </a:r>
          <a:r>
            <a:rPr lang="ko-KR" altLang="en-US" b="1" dirty="0"/>
            <a:t>계산</a:t>
          </a:r>
        </a:p>
      </dgm:t>
    </dgm:pt>
    <dgm:pt modelId="{FEEABFE1-5607-4D8D-9E60-C5CFDF3EB29F}" type="par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0D34F2FA-9877-4833-9D00-768C068FD5A5}" type="sibTrans" cxnId="{D14EBBD7-825C-468D-867F-CD0399456B3E}">
      <dgm:prSet/>
      <dgm:spPr/>
      <dgm:t>
        <a:bodyPr/>
        <a:lstStyle/>
        <a:p>
          <a:pPr latinLnBrk="1"/>
          <a:endParaRPr lang="ko-KR" altLang="en-US" b="1"/>
        </a:p>
      </dgm:t>
    </dgm:pt>
    <dgm:pt modelId="{2384F42D-70A2-4F01-B3D9-6392E74E41B5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Stock trade</a:t>
          </a:r>
          <a:endParaRPr lang="ko-KR" altLang="en-US" b="1" dirty="0"/>
        </a:p>
      </dgm:t>
    </dgm:pt>
    <dgm:pt modelId="{A2750110-F301-403C-8C64-044A341B27A5}" type="par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2F3E2B23-CE42-46E4-BF69-44E40CA44E3E}" type="sibTrans" cxnId="{CC2B75E6-EC1F-4F1C-B9E9-338623462BAF}">
      <dgm:prSet/>
      <dgm:spPr/>
      <dgm:t>
        <a:bodyPr/>
        <a:lstStyle/>
        <a:p>
          <a:pPr latinLnBrk="1"/>
          <a:endParaRPr lang="ko-KR" altLang="en-US" b="1"/>
        </a:p>
      </dgm:t>
    </dgm:pt>
    <dgm:pt modelId="{EC39C48A-0C4E-4C75-926B-7AED96A4E97E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/>
            <a:t>Interest cost</a:t>
          </a:r>
          <a:endParaRPr lang="ko-KR" altLang="en-US" b="1" dirty="0"/>
        </a:p>
      </dgm:t>
    </dgm:pt>
    <dgm:pt modelId="{822A1CC7-8F97-4EB4-9802-76A8E6A3AE7A}" type="par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488EF3FF-7C2C-4271-AFC4-851AD3A67410}" type="sibTrans" cxnId="{D035FCAA-274A-41FE-9692-E06904FDD94A}">
      <dgm:prSet/>
      <dgm:spPr/>
      <dgm:t>
        <a:bodyPr/>
        <a:lstStyle/>
        <a:p>
          <a:pPr latinLnBrk="1"/>
          <a:endParaRPr lang="ko-KR" altLang="en-US" b="1"/>
        </a:p>
      </dgm:t>
    </dgm:pt>
    <dgm:pt modelId="{D44366B0-B1F2-4D8E-96DC-2643BC585EAA}">
      <dgm:prSet phldrT="[텍스트]"/>
      <dgm:spPr/>
      <dgm:t>
        <a:bodyPr/>
        <a:lstStyle/>
        <a:p>
          <a:pPr latinLnBrk="1"/>
          <a:r>
            <a:rPr lang="en-US" altLang="ko-KR" b="1" dirty="0"/>
            <a:t>Final cost</a:t>
          </a:r>
          <a:endParaRPr lang="ko-KR" altLang="en-US" b="1" dirty="0"/>
        </a:p>
      </dgm:t>
    </dgm:pt>
    <dgm:pt modelId="{023079AA-00DA-46D0-B306-658022562DA7}" type="par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B69CFC9C-CE76-4EE4-9FE3-5903315DC541}" type="sibTrans" cxnId="{4944257A-B015-4DF1-BD0D-25310728BE84}">
      <dgm:prSet/>
      <dgm:spPr/>
      <dgm:t>
        <a:bodyPr/>
        <a:lstStyle/>
        <a:p>
          <a:pPr latinLnBrk="1"/>
          <a:endParaRPr lang="ko-KR" altLang="en-US" b="1"/>
        </a:p>
      </dgm:t>
    </dgm:pt>
    <dgm:pt modelId="{A8AA432C-BFA2-4C48-9A95-27D6E82C5B64}">
      <dgm:prSet phldrT="[텍스트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b="1" dirty="0"/>
            <a:t>주가 </a:t>
          </a:r>
          <a:r>
            <a:rPr lang="en-US" altLang="ko-KR" b="1" dirty="0"/>
            <a:t>Path</a:t>
          </a:r>
          <a:endParaRPr lang="ko-KR" altLang="en-US" b="1" dirty="0"/>
        </a:p>
      </dgm:t>
    </dgm:pt>
    <dgm:pt modelId="{DC07FE83-C6F6-4FE4-AED7-37171148E44B}" type="par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FA227759-CE77-433D-B33F-1FCBCA842E92}" type="sibTrans" cxnId="{3295711A-68EE-40D6-9959-7D0C7F075F6D}">
      <dgm:prSet/>
      <dgm:spPr/>
      <dgm:t>
        <a:bodyPr/>
        <a:lstStyle/>
        <a:p>
          <a:pPr latinLnBrk="1"/>
          <a:endParaRPr lang="ko-KR" altLang="en-US" b="1"/>
        </a:p>
      </dgm:t>
    </dgm:pt>
    <dgm:pt modelId="{311E48B6-F885-4A8D-8B91-79DFC0729A42}" type="pres">
      <dgm:prSet presAssocID="{E5FBE858-A99B-459E-AAF9-EBE9198A95C5}" presName="Name0" presStyleCnt="0">
        <dgm:presLayoutVars>
          <dgm:dir/>
          <dgm:resizeHandles val="exact"/>
        </dgm:presLayoutVars>
      </dgm:prSet>
      <dgm:spPr/>
    </dgm:pt>
    <dgm:pt modelId="{07A19CB0-A22B-44AA-A2F0-803293BCA703}" type="pres">
      <dgm:prSet presAssocID="{A8AA432C-BFA2-4C48-9A95-27D6E82C5B64}" presName="parTxOnly" presStyleLbl="node1" presStyleIdx="0" presStyleCnt="5" custScaleY="65697">
        <dgm:presLayoutVars>
          <dgm:bulletEnabled val="1"/>
        </dgm:presLayoutVars>
      </dgm:prSet>
      <dgm:spPr/>
    </dgm:pt>
    <dgm:pt modelId="{6E1B56A5-CD3F-46F0-B0E3-84111CF0F48A}" type="pres">
      <dgm:prSet presAssocID="{FA227759-CE77-433D-B33F-1FCBCA842E92}" presName="parSpace" presStyleCnt="0"/>
      <dgm:spPr/>
    </dgm:pt>
    <dgm:pt modelId="{7211FD72-FE05-445B-9CCD-D8A5D2422683}" type="pres">
      <dgm:prSet presAssocID="{7FDE47CA-F03C-436D-A5E1-B02EAA4C7CD1}" presName="parTxOnly" presStyleLbl="node1" presStyleIdx="1" presStyleCnt="5" custScaleY="67510">
        <dgm:presLayoutVars>
          <dgm:bulletEnabled val="1"/>
        </dgm:presLayoutVars>
      </dgm:prSet>
      <dgm:spPr/>
    </dgm:pt>
    <dgm:pt modelId="{01DD05F7-CD0E-4AC1-9D82-149623CB82C6}" type="pres">
      <dgm:prSet presAssocID="{0D34F2FA-9877-4833-9D00-768C068FD5A5}" presName="parSpace" presStyleCnt="0"/>
      <dgm:spPr/>
    </dgm:pt>
    <dgm:pt modelId="{4616BA19-A8E6-4847-AE54-F985E06DF0AA}" type="pres">
      <dgm:prSet presAssocID="{2384F42D-70A2-4F01-B3D9-6392E74E41B5}" presName="parTxOnly" presStyleLbl="node1" presStyleIdx="2" presStyleCnt="5" custScaleY="69372">
        <dgm:presLayoutVars>
          <dgm:bulletEnabled val="1"/>
        </dgm:presLayoutVars>
      </dgm:prSet>
      <dgm:spPr/>
    </dgm:pt>
    <dgm:pt modelId="{A0E5B6DC-91E7-42C2-894B-B04F08B3A946}" type="pres">
      <dgm:prSet presAssocID="{2F3E2B23-CE42-46E4-BF69-44E40CA44E3E}" presName="parSpace" presStyleCnt="0"/>
      <dgm:spPr/>
    </dgm:pt>
    <dgm:pt modelId="{F8112821-CD0E-41A9-83DF-1DB61BBF6892}" type="pres">
      <dgm:prSet presAssocID="{EC39C48A-0C4E-4C75-926B-7AED96A4E97E}" presName="parTxOnly" presStyleLbl="node1" presStyleIdx="3" presStyleCnt="5" custScaleY="69372">
        <dgm:presLayoutVars>
          <dgm:bulletEnabled val="1"/>
        </dgm:presLayoutVars>
      </dgm:prSet>
      <dgm:spPr/>
    </dgm:pt>
    <dgm:pt modelId="{29850E55-69C8-496F-98FA-E337181A51FF}" type="pres">
      <dgm:prSet presAssocID="{488EF3FF-7C2C-4271-AFC4-851AD3A67410}" presName="parSpace" presStyleCnt="0"/>
      <dgm:spPr/>
    </dgm:pt>
    <dgm:pt modelId="{CEDE2109-8EFC-4CA9-B015-67945680F18B}" type="pres">
      <dgm:prSet presAssocID="{D44366B0-B1F2-4D8E-96DC-2643BC585EAA}" presName="parTxOnly" presStyleLbl="node1" presStyleIdx="4" presStyleCnt="5" custScaleY="67510">
        <dgm:presLayoutVars>
          <dgm:bulletEnabled val="1"/>
        </dgm:presLayoutVars>
      </dgm:prSet>
      <dgm:spPr/>
    </dgm:pt>
  </dgm:ptLst>
  <dgm:cxnLst>
    <dgm:cxn modelId="{6B92490A-A326-4910-8ED8-CB517DAFA1ED}" type="presOf" srcId="{D44366B0-B1F2-4D8E-96DC-2643BC585EAA}" destId="{CEDE2109-8EFC-4CA9-B015-67945680F18B}" srcOrd="0" destOrd="0" presId="urn:microsoft.com/office/officeart/2005/8/layout/hChevron3"/>
    <dgm:cxn modelId="{3295711A-68EE-40D6-9959-7D0C7F075F6D}" srcId="{E5FBE858-A99B-459E-AAF9-EBE9198A95C5}" destId="{A8AA432C-BFA2-4C48-9A95-27D6E82C5B64}" srcOrd="0" destOrd="0" parTransId="{DC07FE83-C6F6-4FE4-AED7-37171148E44B}" sibTransId="{FA227759-CE77-433D-B33F-1FCBCA842E92}"/>
    <dgm:cxn modelId="{3F529A23-5032-488F-ADFB-AC724271DFBF}" type="presOf" srcId="{A8AA432C-BFA2-4C48-9A95-27D6E82C5B64}" destId="{07A19CB0-A22B-44AA-A2F0-803293BCA703}" srcOrd="0" destOrd="0" presId="urn:microsoft.com/office/officeart/2005/8/layout/hChevron3"/>
    <dgm:cxn modelId="{51A34866-1406-46A5-BB0C-25DA212FEE02}" type="presOf" srcId="{2384F42D-70A2-4F01-B3D9-6392E74E41B5}" destId="{4616BA19-A8E6-4847-AE54-F985E06DF0AA}" srcOrd="0" destOrd="0" presId="urn:microsoft.com/office/officeart/2005/8/layout/hChevron3"/>
    <dgm:cxn modelId="{459D0577-94E0-4CD5-AD15-0524B296AFE7}" type="presOf" srcId="{EC39C48A-0C4E-4C75-926B-7AED96A4E97E}" destId="{F8112821-CD0E-41A9-83DF-1DB61BBF6892}" srcOrd="0" destOrd="0" presId="urn:microsoft.com/office/officeart/2005/8/layout/hChevron3"/>
    <dgm:cxn modelId="{4944257A-B015-4DF1-BD0D-25310728BE84}" srcId="{E5FBE858-A99B-459E-AAF9-EBE9198A95C5}" destId="{D44366B0-B1F2-4D8E-96DC-2643BC585EAA}" srcOrd="4" destOrd="0" parTransId="{023079AA-00DA-46D0-B306-658022562DA7}" sibTransId="{B69CFC9C-CE76-4EE4-9FE3-5903315DC541}"/>
    <dgm:cxn modelId="{B336A07E-98B1-43A3-945F-582DC244FABC}" type="presOf" srcId="{7FDE47CA-F03C-436D-A5E1-B02EAA4C7CD1}" destId="{7211FD72-FE05-445B-9CCD-D8A5D2422683}" srcOrd="0" destOrd="0" presId="urn:microsoft.com/office/officeart/2005/8/layout/hChevron3"/>
    <dgm:cxn modelId="{FE284683-7A52-4334-9F75-417FADE801EC}" type="presOf" srcId="{E5FBE858-A99B-459E-AAF9-EBE9198A95C5}" destId="{311E48B6-F885-4A8D-8B91-79DFC0729A42}" srcOrd="0" destOrd="0" presId="urn:microsoft.com/office/officeart/2005/8/layout/hChevron3"/>
    <dgm:cxn modelId="{D035FCAA-274A-41FE-9692-E06904FDD94A}" srcId="{E5FBE858-A99B-459E-AAF9-EBE9198A95C5}" destId="{EC39C48A-0C4E-4C75-926B-7AED96A4E97E}" srcOrd="3" destOrd="0" parTransId="{822A1CC7-8F97-4EB4-9802-76A8E6A3AE7A}" sibTransId="{488EF3FF-7C2C-4271-AFC4-851AD3A67410}"/>
    <dgm:cxn modelId="{D14EBBD7-825C-468D-867F-CD0399456B3E}" srcId="{E5FBE858-A99B-459E-AAF9-EBE9198A95C5}" destId="{7FDE47CA-F03C-436D-A5E1-B02EAA4C7CD1}" srcOrd="1" destOrd="0" parTransId="{FEEABFE1-5607-4D8D-9E60-C5CFDF3EB29F}" sibTransId="{0D34F2FA-9877-4833-9D00-768C068FD5A5}"/>
    <dgm:cxn modelId="{CC2B75E6-EC1F-4F1C-B9E9-338623462BAF}" srcId="{E5FBE858-A99B-459E-AAF9-EBE9198A95C5}" destId="{2384F42D-70A2-4F01-B3D9-6392E74E41B5}" srcOrd="2" destOrd="0" parTransId="{A2750110-F301-403C-8C64-044A341B27A5}" sibTransId="{2F3E2B23-CE42-46E4-BF69-44E40CA44E3E}"/>
    <dgm:cxn modelId="{5F6C2F47-6F4B-445B-84EB-0A6D8919B400}" type="presParOf" srcId="{311E48B6-F885-4A8D-8B91-79DFC0729A42}" destId="{07A19CB0-A22B-44AA-A2F0-803293BCA703}" srcOrd="0" destOrd="0" presId="urn:microsoft.com/office/officeart/2005/8/layout/hChevron3"/>
    <dgm:cxn modelId="{1B64F120-54D6-4340-9B20-D67046E700BE}" type="presParOf" srcId="{311E48B6-F885-4A8D-8B91-79DFC0729A42}" destId="{6E1B56A5-CD3F-46F0-B0E3-84111CF0F48A}" srcOrd="1" destOrd="0" presId="urn:microsoft.com/office/officeart/2005/8/layout/hChevron3"/>
    <dgm:cxn modelId="{AE65B59C-D906-4989-B7E6-8E617435A965}" type="presParOf" srcId="{311E48B6-F885-4A8D-8B91-79DFC0729A42}" destId="{7211FD72-FE05-445B-9CCD-D8A5D2422683}" srcOrd="2" destOrd="0" presId="urn:microsoft.com/office/officeart/2005/8/layout/hChevron3"/>
    <dgm:cxn modelId="{F2D85BDA-44FE-4FBD-8AD7-CA82E47BE7B0}" type="presParOf" srcId="{311E48B6-F885-4A8D-8B91-79DFC0729A42}" destId="{01DD05F7-CD0E-4AC1-9D82-149623CB82C6}" srcOrd="3" destOrd="0" presId="urn:microsoft.com/office/officeart/2005/8/layout/hChevron3"/>
    <dgm:cxn modelId="{8CF6BFBF-8326-4FD6-8453-5A684AEF800B}" type="presParOf" srcId="{311E48B6-F885-4A8D-8B91-79DFC0729A42}" destId="{4616BA19-A8E6-4847-AE54-F985E06DF0AA}" srcOrd="4" destOrd="0" presId="urn:microsoft.com/office/officeart/2005/8/layout/hChevron3"/>
    <dgm:cxn modelId="{52A7CBEA-6B6E-46AD-900E-D0829706E8C6}" type="presParOf" srcId="{311E48B6-F885-4A8D-8B91-79DFC0729A42}" destId="{A0E5B6DC-91E7-42C2-894B-B04F08B3A946}" srcOrd="5" destOrd="0" presId="urn:microsoft.com/office/officeart/2005/8/layout/hChevron3"/>
    <dgm:cxn modelId="{F1C6D2A2-B104-4FFB-AC42-E7FAE19EE2F0}" type="presParOf" srcId="{311E48B6-F885-4A8D-8B91-79DFC0729A42}" destId="{F8112821-CD0E-41A9-83DF-1DB61BBF6892}" srcOrd="6" destOrd="0" presId="urn:microsoft.com/office/officeart/2005/8/layout/hChevron3"/>
    <dgm:cxn modelId="{3236761F-842D-4E63-AC7A-7A09E4A2702D}" type="presParOf" srcId="{311E48B6-F885-4A8D-8B91-79DFC0729A42}" destId="{29850E55-69C8-496F-98FA-E337181A51FF}" srcOrd="7" destOrd="0" presId="urn:microsoft.com/office/officeart/2005/8/layout/hChevron3"/>
    <dgm:cxn modelId="{4D0A7FFD-33D7-4317-9F91-8C5BF73BA2AE}" type="presParOf" srcId="{311E48B6-F885-4A8D-8B91-79DFC0729A42}" destId="{CEDE2109-8EFC-4CA9-B015-67945680F18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19CB0-A22B-44AA-A2F0-803293BCA703}">
      <dsp:nvSpPr>
        <dsp:cNvPr id="0" name=""/>
        <dsp:cNvSpPr/>
      </dsp:nvSpPr>
      <dsp:spPr>
        <a:xfrm>
          <a:off x="1310" y="455067"/>
          <a:ext cx="2554927" cy="6714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주가 </a:t>
          </a:r>
          <a:r>
            <a:rPr lang="en-US" altLang="ko-KR" sz="2200" b="1" kern="1200" dirty="0"/>
            <a:t>Path</a:t>
          </a:r>
          <a:endParaRPr lang="ko-KR" altLang="en-US" sz="2200" b="1" kern="1200" dirty="0"/>
        </a:p>
      </dsp:txBody>
      <dsp:txXfrm>
        <a:off x="1310" y="455067"/>
        <a:ext cx="2387076" cy="671404"/>
      </dsp:txXfrm>
    </dsp:sp>
    <dsp:sp modelId="{7211FD72-FE05-445B-9CCD-D8A5D2422683}">
      <dsp:nvSpPr>
        <dsp:cNvPr id="0" name=""/>
        <dsp:cNvSpPr/>
      </dsp:nvSpPr>
      <dsp:spPr>
        <a:xfrm>
          <a:off x="2045252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Delta </a:t>
          </a:r>
          <a:r>
            <a:rPr lang="ko-KR" altLang="en-US" sz="2200" b="1" kern="1200" dirty="0"/>
            <a:t>계산</a:t>
          </a:r>
        </a:p>
      </dsp:txBody>
      <dsp:txXfrm>
        <a:off x="2390218" y="445803"/>
        <a:ext cx="1864995" cy="689932"/>
      </dsp:txXfrm>
    </dsp:sp>
    <dsp:sp modelId="{4616BA19-A8E6-4847-AE54-F985E06DF0AA}">
      <dsp:nvSpPr>
        <dsp:cNvPr id="0" name=""/>
        <dsp:cNvSpPr/>
      </dsp:nvSpPr>
      <dsp:spPr>
        <a:xfrm>
          <a:off x="4089193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Stock trade</a:t>
          </a:r>
          <a:endParaRPr lang="ko-KR" altLang="en-US" sz="2200" b="1" kern="1200" dirty="0"/>
        </a:p>
      </dsp:txBody>
      <dsp:txXfrm>
        <a:off x="4443674" y="436289"/>
        <a:ext cx="1845966" cy="708961"/>
      </dsp:txXfrm>
    </dsp:sp>
    <dsp:sp modelId="{F8112821-CD0E-41A9-83DF-1DB61BBF6892}">
      <dsp:nvSpPr>
        <dsp:cNvPr id="0" name=""/>
        <dsp:cNvSpPr/>
      </dsp:nvSpPr>
      <dsp:spPr>
        <a:xfrm>
          <a:off x="6133135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Interest cost</a:t>
          </a:r>
          <a:endParaRPr lang="ko-KR" altLang="en-US" sz="2200" b="1" kern="1200" dirty="0"/>
        </a:p>
      </dsp:txBody>
      <dsp:txXfrm>
        <a:off x="6487616" y="436289"/>
        <a:ext cx="1845966" cy="708961"/>
      </dsp:txXfrm>
    </dsp:sp>
    <dsp:sp modelId="{CEDE2109-8EFC-4CA9-B015-67945680F18B}">
      <dsp:nvSpPr>
        <dsp:cNvPr id="0" name=""/>
        <dsp:cNvSpPr/>
      </dsp:nvSpPr>
      <dsp:spPr>
        <a:xfrm>
          <a:off x="8177077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Final cost</a:t>
          </a:r>
          <a:endParaRPr lang="ko-KR" altLang="en-US" sz="2200" b="1" kern="1200" dirty="0"/>
        </a:p>
      </dsp:txBody>
      <dsp:txXfrm>
        <a:off x="8522043" y="445803"/>
        <a:ext cx="1864995" cy="689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19CB0-A22B-44AA-A2F0-803293BCA703}">
      <dsp:nvSpPr>
        <dsp:cNvPr id="0" name=""/>
        <dsp:cNvSpPr/>
      </dsp:nvSpPr>
      <dsp:spPr>
        <a:xfrm>
          <a:off x="1310" y="455067"/>
          <a:ext cx="2554927" cy="671404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주가 </a:t>
          </a:r>
          <a:r>
            <a:rPr lang="en-US" altLang="ko-KR" sz="2200" b="1" kern="1200" dirty="0"/>
            <a:t>Path</a:t>
          </a:r>
          <a:endParaRPr lang="ko-KR" altLang="en-US" sz="2200" b="1" kern="1200" dirty="0"/>
        </a:p>
      </dsp:txBody>
      <dsp:txXfrm>
        <a:off x="1310" y="455067"/>
        <a:ext cx="2387076" cy="671404"/>
      </dsp:txXfrm>
    </dsp:sp>
    <dsp:sp modelId="{7211FD72-FE05-445B-9CCD-D8A5D2422683}">
      <dsp:nvSpPr>
        <dsp:cNvPr id="0" name=""/>
        <dsp:cNvSpPr/>
      </dsp:nvSpPr>
      <dsp:spPr>
        <a:xfrm>
          <a:off x="2045252" y="445803"/>
          <a:ext cx="2554927" cy="689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Delta </a:t>
          </a:r>
          <a:r>
            <a:rPr lang="ko-KR" altLang="en-US" sz="2200" b="1" kern="1200" dirty="0"/>
            <a:t>계산</a:t>
          </a:r>
        </a:p>
      </dsp:txBody>
      <dsp:txXfrm>
        <a:off x="2390218" y="445803"/>
        <a:ext cx="1864995" cy="689932"/>
      </dsp:txXfrm>
    </dsp:sp>
    <dsp:sp modelId="{4616BA19-A8E6-4847-AE54-F985E06DF0AA}">
      <dsp:nvSpPr>
        <dsp:cNvPr id="0" name=""/>
        <dsp:cNvSpPr/>
      </dsp:nvSpPr>
      <dsp:spPr>
        <a:xfrm>
          <a:off x="4089193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Stock trade</a:t>
          </a:r>
          <a:endParaRPr lang="ko-KR" altLang="en-US" sz="2200" b="1" kern="1200" dirty="0"/>
        </a:p>
      </dsp:txBody>
      <dsp:txXfrm>
        <a:off x="4443674" y="436289"/>
        <a:ext cx="1845966" cy="708961"/>
      </dsp:txXfrm>
    </dsp:sp>
    <dsp:sp modelId="{F8112821-CD0E-41A9-83DF-1DB61BBF6892}">
      <dsp:nvSpPr>
        <dsp:cNvPr id="0" name=""/>
        <dsp:cNvSpPr/>
      </dsp:nvSpPr>
      <dsp:spPr>
        <a:xfrm>
          <a:off x="6133135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Interest cost</a:t>
          </a:r>
          <a:endParaRPr lang="ko-KR" altLang="en-US" sz="2200" b="1" kern="1200" dirty="0"/>
        </a:p>
      </dsp:txBody>
      <dsp:txXfrm>
        <a:off x="6487616" y="436289"/>
        <a:ext cx="1845966" cy="708961"/>
      </dsp:txXfrm>
    </dsp:sp>
    <dsp:sp modelId="{CEDE2109-8EFC-4CA9-B015-67945680F18B}">
      <dsp:nvSpPr>
        <dsp:cNvPr id="0" name=""/>
        <dsp:cNvSpPr/>
      </dsp:nvSpPr>
      <dsp:spPr>
        <a:xfrm>
          <a:off x="8177077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Final cost</a:t>
          </a:r>
          <a:endParaRPr lang="ko-KR" altLang="en-US" sz="2200" b="1" kern="1200" dirty="0"/>
        </a:p>
      </dsp:txBody>
      <dsp:txXfrm>
        <a:off x="8522043" y="445803"/>
        <a:ext cx="1864995" cy="689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19CB0-A22B-44AA-A2F0-803293BCA703}">
      <dsp:nvSpPr>
        <dsp:cNvPr id="0" name=""/>
        <dsp:cNvSpPr/>
      </dsp:nvSpPr>
      <dsp:spPr>
        <a:xfrm>
          <a:off x="1310" y="455067"/>
          <a:ext cx="2554927" cy="671404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주가 </a:t>
          </a:r>
          <a:r>
            <a:rPr lang="en-US" altLang="ko-KR" sz="2200" b="1" kern="1200" dirty="0"/>
            <a:t>Path</a:t>
          </a:r>
          <a:endParaRPr lang="ko-KR" altLang="en-US" sz="2200" b="1" kern="1200" dirty="0"/>
        </a:p>
      </dsp:txBody>
      <dsp:txXfrm>
        <a:off x="1310" y="455067"/>
        <a:ext cx="2387076" cy="671404"/>
      </dsp:txXfrm>
    </dsp:sp>
    <dsp:sp modelId="{7211FD72-FE05-445B-9CCD-D8A5D2422683}">
      <dsp:nvSpPr>
        <dsp:cNvPr id="0" name=""/>
        <dsp:cNvSpPr/>
      </dsp:nvSpPr>
      <dsp:spPr>
        <a:xfrm>
          <a:off x="2045252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Delta </a:t>
          </a:r>
          <a:r>
            <a:rPr lang="ko-KR" altLang="en-US" sz="2200" b="1" kern="1200" dirty="0"/>
            <a:t>계산</a:t>
          </a:r>
        </a:p>
      </dsp:txBody>
      <dsp:txXfrm>
        <a:off x="2390218" y="445803"/>
        <a:ext cx="1864995" cy="689932"/>
      </dsp:txXfrm>
    </dsp:sp>
    <dsp:sp modelId="{4616BA19-A8E6-4847-AE54-F985E06DF0AA}">
      <dsp:nvSpPr>
        <dsp:cNvPr id="0" name=""/>
        <dsp:cNvSpPr/>
      </dsp:nvSpPr>
      <dsp:spPr>
        <a:xfrm>
          <a:off x="4089193" y="436289"/>
          <a:ext cx="2554927" cy="7089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Stock trade</a:t>
          </a:r>
          <a:endParaRPr lang="ko-KR" altLang="en-US" sz="2200" b="1" kern="1200" dirty="0"/>
        </a:p>
      </dsp:txBody>
      <dsp:txXfrm>
        <a:off x="4443674" y="436289"/>
        <a:ext cx="1845966" cy="708961"/>
      </dsp:txXfrm>
    </dsp:sp>
    <dsp:sp modelId="{F8112821-CD0E-41A9-83DF-1DB61BBF6892}">
      <dsp:nvSpPr>
        <dsp:cNvPr id="0" name=""/>
        <dsp:cNvSpPr/>
      </dsp:nvSpPr>
      <dsp:spPr>
        <a:xfrm>
          <a:off x="6133135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Interest cost</a:t>
          </a:r>
          <a:endParaRPr lang="ko-KR" altLang="en-US" sz="2200" b="1" kern="1200" dirty="0"/>
        </a:p>
      </dsp:txBody>
      <dsp:txXfrm>
        <a:off x="6487616" y="436289"/>
        <a:ext cx="1845966" cy="708961"/>
      </dsp:txXfrm>
    </dsp:sp>
    <dsp:sp modelId="{CEDE2109-8EFC-4CA9-B015-67945680F18B}">
      <dsp:nvSpPr>
        <dsp:cNvPr id="0" name=""/>
        <dsp:cNvSpPr/>
      </dsp:nvSpPr>
      <dsp:spPr>
        <a:xfrm>
          <a:off x="8177077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Final cost</a:t>
          </a:r>
          <a:endParaRPr lang="ko-KR" altLang="en-US" sz="2200" b="1" kern="1200" dirty="0"/>
        </a:p>
      </dsp:txBody>
      <dsp:txXfrm>
        <a:off x="8522043" y="445803"/>
        <a:ext cx="1864995" cy="689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19CB0-A22B-44AA-A2F0-803293BCA703}">
      <dsp:nvSpPr>
        <dsp:cNvPr id="0" name=""/>
        <dsp:cNvSpPr/>
      </dsp:nvSpPr>
      <dsp:spPr>
        <a:xfrm>
          <a:off x="1310" y="455067"/>
          <a:ext cx="2554927" cy="671404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주가 </a:t>
          </a:r>
          <a:r>
            <a:rPr lang="en-US" altLang="ko-KR" sz="2200" b="1" kern="1200" dirty="0"/>
            <a:t>Path</a:t>
          </a:r>
          <a:endParaRPr lang="ko-KR" altLang="en-US" sz="2200" b="1" kern="1200" dirty="0"/>
        </a:p>
      </dsp:txBody>
      <dsp:txXfrm>
        <a:off x="1310" y="455067"/>
        <a:ext cx="2387076" cy="671404"/>
      </dsp:txXfrm>
    </dsp:sp>
    <dsp:sp modelId="{7211FD72-FE05-445B-9CCD-D8A5D2422683}">
      <dsp:nvSpPr>
        <dsp:cNvPr id="0" name=""/>
        <dsp:cNvSpPr/>
      </dsp:nvSpPr>
      <dsp:spPr>
        <a:xfrm>
          <a:off x="2045252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Delta </a:t>
          </a:r>
          <a:r>
            <a:rPr lang="ko-KR" altLang="en-US" sz="2200" b="1" kern="1200" dirty="0"/>
            <a:t>계산</a:t>
          </a:r>
        </a:p>
      </dsp:txBody>
      <dsp:txXfrm>
        <a:off x="2390218" y="445803"/>
        <a:ext cx="1864995" cy="689932"/>
      </dsp:txXfrm>
    </dsp:sp>
    <dsp:sp modelId="{4616BA19-A8E6-4847-AE54-F985E06DF0AA}">
      <dsp:nvSpPr>
        <dsp:cNvPr id="0" name=""/>
        <dsp:cNvSpPr/>
      </dsp:nvSpPr>
      <dsp:spPr>
        <a:xfrm>
          <a:off x="4089193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Stock trade</a:t>
          </a:r>
          <a:endParaRPr lang="ko-KR" altLang="en-US" sz="2200" b="1" kern="1200" dirty="0"/>
        </a:p>
      </dsp:txBody>
      <dsp:txXfrm>
        <a:off x="4443674" y="436289"/>
        <a:ext cx="1845966" cy="708961"/>
      </dsp:txXfrm>
    </dsp:sp>
    <dsp:sp modelId="{F8112821-CD0E-41A9-83DF-1DB61BBF6892}">
      <dsp:nvSpPr>
        <dsp:cNvPr id="0" name=""/>
        <dsp:cNvSpPr/>
      </dsp:nvSpPr>
      <dsp:spPr>
        <a:xfrm>
          <a:off x="6133135" y="436289"/>
          <a:ext cx="2554927" cy="7089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Interest cost</a:t>
          </a:r>
          <a:endParaRPr lang="ko-KR" altLang="en-US" sz="2200" b="1" kern="1200" dirty="0"/>
        </a:p>
      </dsp:txBody>
      <dsp:txXfrm>
        <a:off x="6487616" y="436289"/>
        <a:ext cx="1845966" cy="708961"/>
      </dsp:txXfrm>
    </dsp:sp>
    <dsp:sp modelId="{CEDE2109-8EFC-4CA9-B015-67945680F18B}">
      <dsp:nvSpPr>
        <dsp:cNvPr id="0" name=""/>
        <dsp:cNvSpPr/>
      </dsp:nvSpPr>
      <dsp:spPr>
        <a:xfrm>
          <a:off x="8177077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Final cost</a:t>
          </a:r>
          <a:endParaRPr lang="ko-KR" altLang="en-US" sz="2200" b="1" kern="1200" dirty="0"/>
        </a:p>
      </dsp:txBody>
      <dsp:txXfrm>
        <a:off x="8522043" y="445803"/>
        <a:ext cx="1864995" cy="689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19CB0-A22B-44AA-A2F0-803293BCA703}">
      <dsp:nvSpPr>
        <dsp:cNvPr id="0" name=""/>
        <dsp:cNvSpPr/>
      </dsp:nvSpPr>
      <dsp:spPr>
        <a:xfrm>
          <a:off x="1310" y="455067"/>
          <a:ext cx="2554927" cy="671404"/>
        </a:xfrm>
        <a:prstGeom prst="homePlat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주가 </a:t>
          </a:r>
          <a:r>
            <a:rPr lang="en-US" altLang="ko-KR" sz="2200" b="1" kern="1200" dirty="0"/>
            <a:t>Path</a:t>
          </a:r>
          <a:endParaRPr lang="ko-KR" altLang="en-US" sz="2200" b="1" kern="1200" dirty="0"/>
        </a:p>
      </dsp:txBody>
      <dsp:txXfrm>
        <a:off x="1310" y="455067"/>
        <a:ext cx="2387076" cy="671404"/>
      </dsp:txXfrm>
    </dsp:sp>
    <dsp:sp modelId="{7211FD72-FE05-445B-9CCD-D8A5D2422683}">
      <dsp:nvSpPr>
        <dsp:cNvPr id="0" name=""/>
        <dsp:cNvSpPr/>
      </dsp:nvSpPr>
      <dsp:spPr>
        <a:xfrm>
          <a:off x="2045252" y="445803"/>
          <a:ext cx="2554927" cy="689932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Delta </a:t>
          </a:r>
          <a:r>
            <a:rPr lang="ko-KR" altLang="en-US" sz="2200" b="1" kern="1200" dirty="0"/>
            <a:t>계산</a:t>
          </a:r>
        </a:p>
      </dsp:txBody>
      <dsp:txXfrm>
        <a:off x="2390218" y="445803"/>
        <a:ext cx="1864995" cy="689932"/>
      </dsp:txXfrm>
    </dsp:sp>
    <dsp:sp modelId="{4616BA19-A8E6-4847-AE54-F985E06DF0AA}">
      <dsp:nvSpPr>
        <dsp:cNvPr id="0" name=""/>
        <dsp:cNvSpPr/>
      </dsp:nvSpPr>
      <dsp:spPr>
        <a:xfrm>
          <a:off x="4089193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Stock trade</a:t>
          </a:r>
          <a:endParaRPr lang="ko-KR" altLang="en-US" sz="2200" b="1" kern="1200" dirty="0"/>
        </a:p>
      </dsp:txBody>
      <dsp:txXfrm>
        <a:off x="4443674" y="436289"/>
        <a:ext cx="1845966" cy="708961"/>
      </dsp:txXfrm>
    </dsp:sp>
    <dsp:sp modelId="{F8112821-CD0E-41A9-83DF-1DB61BBF6892}">
      <dsp:nvSpPr>
        <dsp:cNvPr id="0" name=""/>
        <dsp:cNvSpPr/>
      </dsp:nvSpPr>
      <dsp:spPr>
        <a:xfrm>
          <a:off x="6133135" y="436289"/>
          <a:ext cx="2554927" cy="708961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Interest cost</a:t>
          </a:r>
          <a:endParaRPr lang="ko-KR" altLang="en-US" sz="2200" b="1" kern="1200" dirty="0"/>
        </a:p>
      </dsp:txBody>
      <dsp:txXfrm>
        <a:off x="6487616" y="436289"/>
        <a:ext cx="1845966" cy="708961"/>
      </dsp:txXfrm>
    </dsp:sp>
    <dsp:sp modelId="{CEDE2109-8EFC-4CA9-B015-67945680F18B}">
      <dsp:nvSpPr>
        <dsp:cNvPr id="0" name=""/>
        <dsp:cNvSpPr/>
      </dsp:nvSpPr>
      <dsp:spPr>
        <a:xfrm>
          <a:off x="8177077" y="445803"/>
          <a:ext cx="2554927" cy="689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Final cost</a:t>
          </a:r>
          <a:endParaRPr lang="ko-KR" altLang="en-US" sz="2200" b="1" kern="1200" dirty="0"/>
        </a:p>
      </dsp:txBody>
      <dsp:txXfrm>
        <a:off x="8522043" y="445803"/>
        <a:ext cx="1864995" cy="689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6:44:11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1,'10558'0,"-10542"0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9E62-24E0-47BB-8DEE-7B5D4FD43CB1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20BE2-2C5E-49B7-9D28-CF9902F41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3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1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9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74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90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6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4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8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7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98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2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46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78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69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5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20BE2-2C5E-49B7-9D28-CF9902F4190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D79E5-FBBD-4CFB-89B3-4C529D621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C9513-B8A0-4690-939C-A0C42898D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1498C-E38B-4AD8-9448-34F41454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15BD-9785-453D-B649-50B876775C12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573EF-545D-4665-88AF-56FECB08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7285B-FEEA-4897-9F13-C4BD2C31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9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FD4DA-F937-4625-9B3B-E432B574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D783BF-E652-438D-952E-934E4E923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65F11-4800-4CED-8464-B6686B31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E26A-6F71-4243-B256-746A0B4D53B8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069A7-B62C-4FC8-8B9A-CF076632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AF9BA-507A-4528-933B-60287FDE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2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8958E9-ADA9-4659-8315-9130103CE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F882E-01F5-4D91-9D32-34D0E7EA0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470343-3080-410F-89BB-E9E9F97B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2AF1-4B92-4A0A-8BD7-58FF505D8674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6AFCF-936D-43B5-AFAD-29390BFE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98A87-2849-4B59-8D25-F4393F18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7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7AE39-7981-4D20-A584-C338EF0A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ED018-2F0E-46C1-8593-7A54A107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A2D92-422B-4093-BD73-76C935EA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D44-81E1-4CA6-98CF-77D5D4574623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10659-A669-4FF5-AA03-CF9804F4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9D6AD-B377-4007-A93A-FECC8461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0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E70F3-FB4B-4747-967E-DDC228B9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81CD6-3D33-40DE-B4E1-2BD1BAE6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30C8C-FAFB-44CC-81FD-387BD301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AACAA-0F77-4E6C-A0FA-203EECF7D306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B7C5B-5443-4352-8E75-95116D07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87714-B8F7-46F7-B3A5-5E9B746A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8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D98B7-B858-4960-8641-504F1A0D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B47D8-43F7-483A-B3DC-C72684B2E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52CB2-088B-4D45-96E6-E7F2DC58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922B20-B3B5-4F40-B82C-FEDB92F4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8BE8-4825-475E-9BD2-380DA2B8306F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22313-251C-4946-82F3-1A116E77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B31F45-F619-4D49-9D28-786A8043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1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907E8-75CE-43BF-9FEC-B9635516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8E687-9E32-409D-B10C-E6E11C9A3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16B3DC-E55F-4D58-8F3D-59404496B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4DD8AA-CBAB-47C7-BF1D-BD849E1FA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272201-449B-416F-AFC4-564C19DAF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4B2CAD-6B49-4825-89BF-8C5EB706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6D9B-8D77-4F79-8D9A-2AC00725E38C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8080CE-170D-44C6-8F6F-131695DF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20C97C-3732-4F82-A362-A31581E2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4A3BA-8DCE-49B0-9982-9582AE88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78E96F-8836-4DDB-9299-B365D236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0C47-4F4E-44EB-BF74-C141B857314E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0FE6E7-271C-43A0-AED3-D988D853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6B650-AB3B-42EB-A27C-4914DDCC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7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28A3E8-4BB1-44CB-9BB1-62722935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671E7-9C68-41E4-81FE-12CFD24700CA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CE8DA7-5DEA-42C4-BA68-38B1CAC7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06E92-2587-4919-B0C3-1E1BDFB6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0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27956-DEDB-4515-8BC6-29B9A390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29A3F-0FEB-4F57-8F7C-39B236987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AD0E8-2640-4F3F-8B2C-7A796755D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5C5E2B-8648-477F-B766-E81E2507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D681-4DC9-401B-A71B-2326C4BD58F5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05582-E692-4DFB-8A39-3C8A7972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3EB8E-946C-4EC3-BF57-51C6A4A9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3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66411-92CB-4C83-ACE6-95D17F88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945867-7FC3-44AC-883F-834522D92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A852E5-F41A-4875-8960-47731CA92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6383D8-3250-48F7-97F1-02C30327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3FE77-69E9-4AD1-868F-CA94F0382769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7E4EAD-2DB6-460A-9416-7A284360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AE8D5-36A8-4E27-B026-3D70F982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1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A890E-3158-44DF-BDE4-EE69CEE2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117F5-11B6-4A3C-882D-575DD4184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F1A2F-80E6-4F8E-A251-7C6A78C8F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26232-17E5-473D-9159-A2A46BDD1F9C}" type="datetime1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E953F-8760-40AC-9961-7C45003C9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파생상품 거래전략 </a:t>
            </a:r>
            <a:r>
              <a:rPr lang="en-US" altLang="ko-KR"/>
              <a:t>Final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76389-44A8-4E16-8862-EF7E98023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8352C-F6F0-4294-B446-DC33B88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304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11532v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2112.10084.pdf" TargetMode="External"/><Relationship Id="rId4" Type="http://schemas.openxmlformats.org/officeDocument/2006/relationships/hyperlink" Target="https://arxiv.org/pdf/2111.03477v1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16AF88-BD3D-47B3-83A8-5310B431F63F}"/>
              </a:ext>
            </a:extLst>
          </p:cNvPr>
          <p:cNvGrpSpPr/>
          <p:nvPr/>
        </p:nvGrpSpPr>
        <p:grpSpPr>
          <a:xfrm>
            <a:off x="1590675" y="-9144"/>
            <a:ext cx="10601325" cy="6876288"/>
            <a:chOff x="1590675" y="-18288"/>
            <a:chExt cx="10601325" cy="68762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A2CFFC-732C-48C1-A6E8-60AFE9072AB1}"/>
                </a:ext>
              </a:extLst>
            </p:cNvPr>
            <p:cNvSpPr/>
            <p:nvPr/>
          </p:nvSpPr>
          <p:spPr>
            <a:xfrm>
              <a:off x="3600450" y="-18288"/>
              <a:ext cx="8591550" cy="6876288"/>
            </a:xfrm>
            <a:prstGeom prst="rect">
              <a:avLst/>
            </a:prstGeom>
            <a:solidFill>
              <a:srgbClr val="002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17F5C45-E388-422D-B206-20BDBF5C68FF}"/>
                </a:ext>
              </a:extLst>
            </p:cNvPr>
            <p:cNvSpPr/>
            <p:nvPr/>
          </p:nvSpPr>
          <p:spPr>
            <a:xfrm>
              <a:off x="1590675" y="-9144"/>
              <a:ext cx="1981200" cy="6867144"/>
            </a:xfrm>
            <a:prstGeom prst="parallelogram">
              <a:avLst>
                <a:gd name="adj" fmla="val 48288"/>
              </a:avLst>
            </a:prstGeom>
            <a:solidFill>
              <a:srgbClr val="0041C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80EF9069-96C3-46AA-8BC3-390DE18950A3}"/>
                </a:ext>
              </a:extLst>
            </p:cNvPr>
            <p:cNvSpPr/>
            <p:nvPr/>
          </p:nvSpPr>
          <p:spPr>
            <a:xfrm>
              <a:off x="2609850" y="-18288"/>
              <a:ext cx="1981200" cy="6876288"/>
            </a:xfrm>
            <a:prstGeom prst="parallelogram">
              <a:avLst>
                <a:gd name="adj" fmla="val 48288"/>
              </a:avLst>
            </a:prstGeom>
            <a:solidFill>
              <a:srgbClr val="00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8D44B1-AB2D-4F08-B3E4-7C2A3D43892C}"/>
              </a:ext>
            </a:extLst>
          </p:cNvPr>
          <p:cNvSpPr txBox="1"/>
          <p:nvPr/>
        </p:nvSpPr>
        <p:spPr>
          <a:xfrm>
            <a:off x="5634918" y="3184100"/>
            <a:ext cx="6314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파생상품 거래전략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Term Project</a:t>
            </a:r>
          </a:p>
          <a:p>
            <a:endParaRPr lang="en-US" altLang="ko-KR" sz="16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강지민 </a:t>
            </a:r>
            <a:r>
              <a:rPr lang="ko-KR" altLang="en-US" sz="2000" b="1" dirty="0" err="1">
                <a:solidFill>
                  <a:schemeClr val="bg1"/>
                </a:solidFill>
                <a:latin typeface="+mj-lt"/>
              </a:rPr>
              <a:t>김성결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+mj-lt"/>
              </a:rPr>
              <a:t>반유정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 유상빈 이선우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2964C4-5BC6-4344-88FD-E95E5299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297" y="6459095"/>
            <a:ext cx="1110704" cy="3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10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200" y="1518711"/>
            <a:ext cx="10814180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+mj-lt"/>
              </a:rPr>
              <a:t>실현되는 기초자산의 변동성이 </a:t>
            </a:r>
            <a:r>
              <a:rPr lang="en-US" altLang="ko-KR" sz="2400" b="1" dirty="0">
                <a:latin typeface="+mj-lt"/>
              </a:rPr>
              <a:t>40%</a:t>
            </a:r>
            <a:r>
              <a:rPr lang="ko-KR" altLang="en-US" sz="2400" b="1" dirty="0">
                <a:latin typeface="+mj-lt"/>
              </a:rPr>
              <a:t>를 유지하도록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동안의 일별 주가 생성하고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Path</a:t>
            </a:r>
            <a:r>
              <a:rPr lang="ko-KR" altLang="en-US" sz="2400" b="1" dirty="0">
                <a:latin typeface="+mj-lt"/>
              </a:rPr>
              <a:t>를 따라 </a:t>
            </a:r>
            <a:r>
              <a:rPr lang="en-US" altLang="ko-KR" sz="2400" b="1" dirty="0">
                <a:latin typeface="+mj-lt"/>
              </a:rPr>
              <a:t>hedging.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lt"/>
              </a:rPr>
              <a:t>Moneyness </a:t>
            </a:r>
            <a:r>
              <a:rPr lang="ko-KR" altLang="en-US" sz="2000" b="1" dirty="0">
                <a:latin typeface="+mj-lt"/>
              </a:rPr>
              <a:t>관점에서 분류</a:t>
            </a:r>
            <a:endParaRPr lang="en-US" altLang="ko-KR" sz="2000" b="1" dirty="0"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93C4BE-5DF6-8349-D144-E9758B55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01" y="3311307"/>
            <a:ext cx="7709732" cy="791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0E3E3C-AD2A-C5F5-AB98-948F03ED3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8"/>
          <a:stretch/>
        </p:blipFill>
        <p:spPr>
          <a:xfrm>
            <a:off x="1366501" y="4416336"/>
            <a:ext cx="7709732" cy="7917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472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11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200" y="1518711"/>
            <a:ext cx="10814180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+mj-lt"/>
              </a:rPr>
              <a:t>실현되는 기초자산의 변동성이 </a:t>
            </a:r>
            <a:r>
              <a:rPr lang="en-US" altLang="ko-KR" sz="2400" b="1" dirty="0">
                <a:latin typeface="+mj-lt"/>
              </a:rPr>
              <a:t>40%</a:t>
            </a:r>
            <a:r>
              <a:rPr lang="ko-KR" altLang="en-US" sz="2400" b="1" dirty="0">
                <a:latin typeface="+mj-lt"/>
              </a:rPr>
              <a:t>를 유지하도록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동안의 일별 주가 생성하고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Path</a:t>
            </a:r>
            <a:r>
              <a:rPr lang="ko-KR" altLang="en-US" sz="2400" b="1" dirty="0">
                <a:latin typeface="+mj-lt"/>
              </a:rPr>
              <a:t>를 따라 </a:t>
            </a:r>
            <a:r>
              <a:rPr lang="en-US" altLang="ko-KR" sz="2400" b="1" dirty="0">
                <a:latin typeface="+mj-lt"/>
              </a:rPr>
              <a:t>hedging.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lt"/>
              </a:rPr>
              <a:t>Transaction cost </a:t>
            </a:r>
            <a:r>
              <a:rPr lang="ko-KR" altLang="en-US" sz="2000" b="1" dirty="0">
                <a:latin typeface="+mj-lt"/>
              </a:rPr>
              <a:t>비교</a:t>
            </a:r>
            <a:endParaRPr lang="en-US" altLang="ko-KR" sz="2000" b="1" dirty="0"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458936-1448-301F-C3CF-AD023CCC1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3"/>
          <a:stretch/>
        </p:blipFill>
        <p:spPr>
          <a:xfrm>
            <a:off x="1070138" y="3674258"/>
            <a:ext cx="6029171" cy="21411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C4ADE0-C365-ECA0-99EF-C9D86421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64" y="2654295"/>
            <a:ext cx="4102236" cy="36374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686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12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200" y="1518711"/>
            <a:ext cx="10814180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+mj-lt"/>
              </a:rPr>
              <a:t>실현되는 기초자산의 변동성이 </a:t>
            </a:r>
            <a:r>
              <a:rPr lang="en-US" altLang="ko-KR" sz="2400" b="1" dirty="0">
                <a:latin typeface="+mj-lt"/>
              </a:rPr>
              <a:t>40%</a:t>
            </a:r>
            <a:r>
              <a:rPr lang="ko-KR" altLang="en-US" sz="2400" b="1" dirty="0">
                <a:latin typeface="+mj-lt"/>
              </a:rPr>
              <a:t>를 유지하도록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동안의 일별 주가 생성하고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Path</a:t>
            </a:r>
            <a:r>
              <a:rPr lang="ko-KR" altLang="en-US" sz="2400" b="1" dirty="0">
                <a:latin typeface="+mj-lt"/>
              </a:rPr>
              <a:t>를 따라 </a:t>
            </a:r>
            <a:r>
              <a:rPr lang="en-US" altLang="ko-KR" sz="2400" b="1" dirty="0">
                <a:latin typeface="+mj-lt"/>
              </a:rPr>
              <a:t>hedging.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lt"/>
              </a:rPr>
              <a:t>Hedging P/L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7BC18B-C56C-9B0D-981B-4C64C2EE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00" y="4043149"/>
            <a:ext cx="5686042" cy="12592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4ED66E-9525-2DB5-D5C6-66134A60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824" y="3468060"/>
            <a:ext cx="4453002" cy="2546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719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200" y="1518711"/>
            <a:ext cx="10814180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+mj-lt"/>
              </a:rPr>
              <a:t>실현되는 기초자산의 변동성이 </a:t>
            </a:r>
            <a:r>
              <a:rPr lang="en-US" altLang="ko-KR" sz="2400" b="1" dirty="0">
                <a:latin typeface="+mj-lt"/>
              </a:rPr>
              <a:t>40%</a:t>
            </a:r>
            <a:r>
              <a:rPr lang="ko-KR" altLang="en-US" sz="2400" b="1" dirty="0">
                <a:latin typeface="+mj-lt"/>
              </a:rPr>
              <a:t>를 유지하도록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동안의 일별 주가 생성하고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Path</a:t>
            </a:r>
            <a:r>
              <a:rPr lang="ko-KR" altLang="en-US" sz="2400" b="1" dirty="0">
                <a:latin typeface="+mj-lt"/>
              </a:rPr>
              <a:t>를 따라 </a:t>
            </a:r>
            <a:r>
              <a:rPr lang="en-US" altLang="ko-KR" sz="2400" b="1" dirty="0">
                <a:latin typeface="+mj-lt"/>
              </a:rPr>
              <a:t>hedging.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lt"/>
              </a:rPr>
              <a:t>Moneyness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F50CEF-96C8-ED15-22D0-FA248016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36" y="3233191"/>
            <a:ext cx="4412468" cy="2839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FA6195-F6FC-F8F5-0F04-D58941483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44" y="2470955"/>
            <a:ext cx="4361911" cy="38812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290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197" y="1516487"/>
            <a:ext cx="1016000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Performance </a:t>
            </a:r>
            <a:r>
              <a:rPr lang="ko-KR" altLang="en-US" sz="2400" b="1" dirty="0"/>
              <a:t>개선을 위한 </a:t>
            </a:r>
            <a:r>
              <a:rPr lang="en-US" altLang="ko-KR" sz="2400" b="1" dirty="0"/>
              <a:t>Rebalancing strategy </a:t>
            </a:r>
            <a:r>
              <a:rPr lang="ko-KR" altLang="en-US" sz="2400" b="1" dirty="0">
                <a:highlight>
                  <a:srgbClr val="FFFF00"/>
                </a:highlight>
              </a:rPr>
              <a:t>→ </a:t>
            </a:r>
            <a:r>
              <a:rPr lang="en-US" altLang="ko-KR" sz="2400" b="1" dirty="0">
                <a:highlight>
                  <a:srgbClr val="FFFF00"/>
                </a:highlight>
              </a:rPr>
              <a:t>Delta trigger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- Trigger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0.05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0.4</a:t>
            </a:r>
            <a:r>
              <a:rPr lang="ko-KR" altLang="en-US" sz="2000" b="1" dirty="0"/>
              <a:t>까지 </a:t>
            </a:r>
            <a:r>
              <a:rPr lang="en-US" altLang="ko-KR" sz="2000" b="1" dirty="0"/>
              <a:t>50</a:t>
            </a:r>
            <a:r>
              <a:rPr lang="ko-KR" altLang="en-US" sz="2000" b="1" dirty="0"/>
              <a:t>개로 나누어 주어 </a:t>
            </a:r>
            <a:r>
              <a:rPr lang="ko-KR" altLang="en-US" sz="2000" b="1" dirty="0" err="1"/>
              <a:t>반복문</a:t>
            </a:r>
            <a:r>
              <a:rPr lang="ko-KR" altLang="en-US" sz="2000" b="1" dirty="0"/>
              <a:t> 계산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highlight>
                <a:srgbClr val="FFFF00"/>
              </a:highligh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1C9366-241A-7CAE-BA60-045B04E3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82" y="2798451"/>
            <a:ext cx="6586036" cy="3394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B269A0-3556-BBC6-2668-C6ABF188AC14}"/>
                  </a:ext>
                </a:extLst>
              </p14:cNvPr>
              <p14:cNvContentPartPr/>
              <p14:nvPr/>
            </p14:nvContentPartPr>
            <p14:xfrm>
              <a:off x="3068882" y="5731678"/>
              <a:ext cx="38070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B269A0-3556-BBC6-2668-C6ABF188AC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4882" y="5624038"/>
                <a:ext cx="3914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75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15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197" y="1516487"/>
            <a:ext cx="1016000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Performance </a:t>
            </a:r>
            <a:r>
              <a:rPr lang="ko-KR" altLang="en-US" sz="2400" b="1" dirty="0"/>
              <a:t>개선을 위한 </a:t>
            </a:r>
            <a:r>
              <a:rPr lang="en-US" altLang="ko-KR" sz="2400" b="1" dirty="0"/>
              <a:t>Rebalancing strategy </a:t>
            </a:r>
            <a:r>
              <a:rPr lang="ko-KR" altLang="en-US" sz="2400" b="1" dirty="0">
                <a:highlight>
                  <a:srgbClr val="FFFF00"/>
                </a:highlight>
              </a:rPr>
              <a:t>→ </a:t>
            </a:r>
            <a:r>
              <a:rPr lang="en-US" altLang="ko-KR" sz="2400" b="1" dirty="0">
                <a:highlight>
                  <a:srgbClr val="FFFF00"/>
                </a:highlight>
              </a:rPr>
              <a:t>Delta trigger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- Trigger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0.05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0.4</a:t>
            </a:r>
            <a:r>
              <a:rPr lang="ko-KR" altLang="en-US" sz="2000" b="1" dirty="0"/>
              <a:t>까지 </a:t>
            </a:r>
            <a:r>
              <a:rPr lang="en-US" altLang="ko-KR" sz="2000" b="1" dirty="0"/>
              <a:t>50</a:t>
            </a:r>
            <a:r>
              <a:rPr lang="ko-KR" altLang="en-US" sz="2000" b="1" dirty="0"/>
              <a:t>개로 나누어 주어 </a:t>
            </a:r>
            <a:r>
              <a:rPr lang="ko-KR" altLang="en-US" sz="2000" b="1" dirty="0" err="1"/>
              <a:t>반복문</a:t>
            </a:r>
            <a:r>
              <a:rPr lang="ko-KR" altLang="en-US" sz="2000" b="1" dirty="0"/>
              <a:t> 계산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highlight>
                <a:srgbClr val="FFFF00"/>
              </a:highligh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641A7B-E5E6-D750-D46E-6EF2125C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75"/>
          <a:stretch/>
        </p:blipFill>
        <p:spPr>
          <a:xfrm>
            <a:off x="2419427" y="2996186"/>
            <a:ext cx="7353146" cy="2887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037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16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197" y="1516487"/>
            <a:ext cx="1016000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Performance </a:t>
            </a:r>
            <a:r>
              <a:rPr lang="ko-KR" altLang="en-US" sz="2400" b="1" dirty="0"/>
              <a:t>개선을 위한 </a:t>
            </a:r>
            <a:r>
              <a:rPr lang="en-US" altLang="ko-KR" sz="2400" b="1" dirty="0"/>
              <a:t>Rebalancing strategy </a:t>
            </a:r>
            <a:r>
              <a:rPr lang="ko-KR" altLang="en-US" sz="2400" b="1" dirty="0">
                <a:highlight>
                  <a:srgbClr val="FFFF00"/>
                </a:highlight>
              </a:rPr>
              <a:t>→ </a:t>
            </a:r>
            <a:r>
              <a:rPr lang="en-US" altLang="ko-KR" sz="2400" b="1" dirty="0">
                <a:highlight>
                  <a:srgbClr val="FFFF00"/>
                </a:highlight>
              </a:rPr>
              <a:t>Delta trigger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- Trigger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0.05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0.4</a:t>
            </a:r>
            <a:r>
              <a:rPr lang="ko-KR" altLang="en-US" sz="2000" b="1" dirty="0"/>
              <a:t>까지 </a:t>
            </a:r>
            <a:r>
              <a:rPr lang="en-US" altLang="ko-KR" sz="2000" b="1" dirty="0"/>
              <a:t>50</a:t>
            </a:r>
            <a:r>
              <a:rPr lang="ko-KR" altLang="en-US" sz="2000" b="1" dirty="0"/>
              <a:t>개로 나누어 주어 </a:t>
            </a:r>
            <a:r>
              <a:rPr lang="ko-KR" altLang="en-US" sz="2000" b="1" dirty="0" err="1"/>
              <a:t>반복문</a:t>
            </a:r>
            <a:r>
              <a:rPr lang="ko-KR" altLang="en-US" sz="2000" b="1" dirty="0"/>
              <a:t> 계산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highlight>
                <a:srgbClr val="FFFF00"/>
              </a:highligh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77DAD3-2268-E2CC-11E1-91D6A6C3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50" y="2691072"/>
            <a:ext cx="3057398" cy="27138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CDA8EC-30E0-EC0E-14A9-317656B9E4F4}"/>
              </a:ext>
            </a:extLst>
          </p:cNvPr>
          <p:cNvSpPr txBox="1"/>
          <p:nvPr/>
        </p:nvSpPr>
        <p:spPr>
          <a:xfrm>
            <a:off x="1447045" y="5707236"/>
            <a:ext cx="9297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Trigger</a:t>
            </a:r>
            <a:r>
              <a:rPr lang="ko-KR" altLang="en-US" sz="2000" b="1" dirty="0"/>
              <a:t>가 클수록 </a:t>
            </a:r>
            <a:r>
              <a:rPr lang="en-US" altLang="ko-KR" sz="2000" b="1" dirty="0"/>
              <a:t>hedging cost </a:t>
            </a:r>
            <a:r>
              <a:rPr lang="ko-KR" altLang="en-US" sz="2000" b="1" dirty="0"/>
              <a:t>감소</a:t>
            </a:r>
            <a:r>
              <a:rPr lang="en-US" altLang="ko-KR" sz="2000" b="1" dirty="0"/>
              <a:t>, Std. </a:t>
            </a:r>
            <a:r>
              <a:rPr lang="ko-KR" altLang="en-US" sz="2000" b="1" dirty="0"/>
              <a:t>증가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7275D5-529E-20B6-319E-2B812EC3D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54" y="2691548"/>
            <a:ext cx="2881283" cy="27133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249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A2CFFC-732C-48C1-A6E8-60AFE9072AB1}"/>
              </a:ext>
            </a:extLst>
          </p:cNvPr>
          <p:cNvSpPr/>
          <p:nvPr/>
        </p:nvSpPr>
        <p:spPr>
          <a:xfrm>
            <a:off x="0" y="-9144"/>
            <a:ext cx="12192000" cy="6876288"/>
          </a:xfrm>
          <a:prstGeom prst="rect">
            <a:avLst/>
          </a:prstGeom>
          <a:solidFill>
            <a:srgbClr val="002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EC74133C-ECB2-430B-A5ED-EE8E180A34AB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frame">
            <a:avLst>
              <a:gd name="adj1" fmla="val 36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1835CE5-6C47-45A5-81AD-810FC29DBABF}"/>
              </a:ext>
            </a:extLst>
          </p:cNvPr>
          <p:cNvSpPr/>
          <p:nvPr/>
        </p:nvSpPr>
        <p:spPr>
          <a:xfrm>
            <a:off x="255696" y="260399"/>
            <a:ext cx="11669604" cy="6321376"/>
          </a:xfrm>
          <a:prstGeom prst="frame">
            <a:avLst>
              <a:gd name="adj1" fmla="val 4733"/>
            </a:avLst>
          </a:prstGeom>
          <a:solidFill>
            <a:srgbClr val="002F8E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8ECEB-E102-4A81-ABEF-7905ECAE155E}"/>
              </a:ext>
            </a:extLst>
          </p:cNvPr>
          <p:cNvSpPr txBox="1"/>
          <p:nvPr/>
        </p:nvSpPr>
        <p:spPr>
          <a:xfrm>
            <a:off x="2012983" y="2216648"/>
            <a:ext cx="8155030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</a:rPr>
              <a:t>Dynamic Hedging</a:t>
            </a: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</a:rPr>
              <a:t>② 실제 주가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899238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18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Condition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38021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457200" y="1518711"/>
            <a:ext cx="11849878" cy="409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기준일 직전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</a:t>
            </a:r>
            <a:r>
              <a:rPr lang="en-US" altLang="ko-KR" sz="2400" b="1" dirty="0">
                <a:latin typeface="+mj-lt"/>
              </a:rPr>
              <a:t>SMA </a:t>
            </a:r>
            <a:r>
              <a:rPr lang="ko-KR" altLang="en-US" sz="2400" b="1" dirty="0">
                <a:latin typeface="+mj-lt"/>
              </a:rPr>
              <a:t>변동성이 </a:t>
            </a:r>
            <a:r>
              <a:rPr lang="en-US" altLang="ko-KR" sz="2400" b="1" dirty="0">
                <a:latin typeface="+mj-lt"/>
              </a:rPr>
              <a:t>30% </a:t>
            </a:r>
            <a:r>
              <a:rPr lang="ko-KR" altLang="en-US" sz="2400" b="1" dirty="0">
                <a:latin typeface="+mj-lt"/>
              </a:rPr>
              <a:t>내외인 종목 선정</a:t>
            </a:r>
            <a:endParaRPr lang="en-US" altLang="ko-KR" sz="2400" b="1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1050" b="1" dirty="0">
                <a:latin typeface="+mj-lt"/>
              </a:rPr>
              <a:t>	</a:t>
            </a:r>
            <a:r>
              <a:rPr lang="en-US" altLang="ko-KR" sz="1700" b="1" dirty="0">
                <a:latin typeface="+mj-lt"/>
              </a:rPr>
              <a:t>(</a:t>
            </a:r>
            <a:r>
              <a:rPr lang="ko-KR" altLang="en-US" sz="1700" b="1" dirty="0">
                <a:latin typeface="+mj-lt"/>
              </a:rPr>
              <a:t>과거 변동성이 옵션 주기동안의 실현 변동성과 같지 않으며</a:t>
            </a:r>
            <a:r>
              <a:rPr lang="en-US" altLang="ko-KR" sz="1700" b="1" dirty="0">
                <a:latin typeface="+mj-lt"/>
              </a:rPr>
              <a:t>, </a:t>
            </a:r>
            <a:r>
              <a:rPr lang="ko-KR" altLang="en-US" sz="1700" b="1" dirty="0">
                <a:latin typeface="+mj-lt"/>
              </a:rPr>
              <a:t>한 개의 주가 </a:t>
            </a:r>
            <a:r>
              <a:rPr lang="en-US" altLang="ko-KR" sz="1700" b="1" dirty="0">
                <a:latin typeface="+mj-lt"/>
              </a:rPr>
              <a:t>path</a:t>
            </a:r>
            <a:r>
              <a:rPr lang="ko-KR" altLang="en-US" sz="1700" b="1" dirty="0">
                <a:latin typeface="+mj-lt"/>
              </a:rPr>
              <a:t>에 의존하는 현실의 문제</a:t>
            </a:r>
            <a:r>
              <a:rPr lang="en-US" altLang="ko-KR" sz="1700" b="1" dirty="0">
                <a:latin typeface="+mj-lt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10% OTM </a:t>
            </a:r>
            <a:r>
              <a:rPr lang="en-US" altLang="ko-KR" sz="2400" b="1" dirty="0" err="1">
                <a:latin typeface="+mj-lt"/>
              </a:rPr>
              <a:t>E_V_Call</a:t>
            </a:r>
            <a:r>
              <a:rPr lang="ko-KR" altLang="en-US" sz="2400" b="1" dirty="0">
                <a:latin typeface="+mj-lt"/>
              </a:rPr>
              <a:t>을 일정한 </a:t>
            </a:r>
            <a:r>
              <a:rPr lang="en-US" altLang="ko-KR" sz="2400" b="1" dirty="0">
                <a:latin typeface="+mj-lt"/>
              </a:rPr>
              <a:t>margin</a:t>
            </a:r>
            <a:r>
              <a:rPr lang="ko-KR" altLang="en-US" sz="2400" b="1" dirty="0">
                <a:latin typeface="+mj-lt"/>
              </a:rPr>
              <a:t>을 확보한 상태에서 </a:t>
            </a:r>
            <a:r>
              <a:rPr lang="en-US" altLang="ko-KR" sz="2400" b="1" dirty="0">
                <a:latin typeface="+mj-lt"/>
              </a:rPr>
              <a:t>10</a:t>
            </a:r>
            <a:r>
              <a:rPr lang="ko-KR" altLang="en-US" sz="2400" b="1" dirty="0">
                <a:latin typeface="+mj-lt"/>
              </a:rPr>
              <a:t>만개 기준으로 </a:t>
            </a:r>
            <a:r>
              <a:rPr lang="ko-KR" altLang="en-US" sz="2400" b="1" dirty="0">
                <a:highlight>
                  <a:srgbClr val="FFFF00"/>
                </a:highlight>
                <a:latin typeface="+mj-lt"/>
              </a:rPr>
              <a:t>매도</a:t>
            </a:r>
            <a:endParaRPr lang="en-US" altLang="ko-KR" sz="2400" b="1" dirty="0">
              <a:highlight>
                <a:srgbClr val="FFFF00"/>
              </a:highlight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+mj-lt"/>
              </a:rPr>
              <a:t>	(Margin</a:t>
            </a:r>
            <a:r>
              <a:rPr lang="ko-KR" altLang="en-US" sz="2400" b="1" dirty="0">
                <a:latin typeface="+mj-lt"/>
              </a:rPr>
              <a:t>은 변동성에 비례하여 </a:t>
            </a:r>
            <a:r>
              <a:rPr lang="en-US" altLang="ko-KR" sz="2400" b="1" dirty="0">
                <a:latin typeface="+mj-lt"/>
              </a:rPr>
              <a:t>15% </a:t>
            </a:r>
            <a:r>
              <a:rPr lang="ko-KR" altLang="en-US" sz="2400" b="1" dirty="0">
                <a:latin typeface="+mj-lt"/>
              </a:rPr>
              <a:t>가감</a:t>
            </a:r>
            <a:r>
              <a:rPr lang="en-US" altLang="ko-KR" sz="2400" b="1" dirty="0">
                <a:latin typeface="+mj-lt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거래비용 고려 </a:t>
            </a:r>
            <a:r>
              <a:rPr lang="en-US" altLang="ko-KR" sz="2400" b="1" dirty="0">
                <a:latin typeface="+mj-lt"/>
              </a:rPr>
              <a:t>(</a:t>
            </a:r>
            <a:r>
              <a:rPr lang="ko-KR" altLang="en-US" sz="2400" b="1" dirty="0">
                <a:latin typeface="+mj-lt"/>
              </a:rPr>
              <a:t>매도대금</a:t>
            </a:r>
            <a:r>
              <a:rPr lang="en-US" altLang="ko-KR" sz="2400" b="1" dirty="0">
                <a:latin typeface="+mj-lt"/>
              </a:rPr>
              <a:t>*0.1%), bid-ask spread </a:t>
            </a:r>
            <a:r>
              <a:rPr lang="ko-KR" altLang="en-US" sz="2400" b="1" dirty="0">
                <a:latin typeface="+mj-lt"/>
              </a:rPr>
              <a:t>무시</a:t>
            </a:r>
          </a:p>
        </p:txBody>
      </p:sp>
    </p:spTree>
    <p:extLst>
      <p:ext uri="{BB962C8B-B14F-4D97-AF65-F5344CB8AC3E}">
        <p14:creationId xmlns:p14="http://schemas.microsoft.com/office/powerpoint/2010/main" val="75837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19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Condition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457200" y="1518711"/>
            <a:ext cx="11849878" cy="22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기준일 직전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</a:t>
            </a:r>
            <a:r>
              <a:rPr lang="en-US" altLang="ko-KR" sz="2400" b="1" dirty="0">
                <a:latin typeface="+mj-lt"/>
              </a:rPr>
              <a:t>SMA </a:t>
            </a:r>
            <a:r>
              <a:rPr lang="ko-KR" altLang="en-US" sz="2400" b="1" dirty="0">
                <a:latin typeface="+mj-lt"/>
              </a:rPr>
              <a:t>변동성이 </a:t>
            </a:r>
            <a:r>
              <a:rPr lang="en-US" altLang="ko-KR" sz="2400" b="1" dirty="0">
                <a:latin typeface="+mj-lt"/>
              </a:rPr>
              <a:t>30% </a:t>
            </a:r>
            <a:r>
              <a:rPr lang="ko-KR" altLang="en-US" sz="2400" b="1" dirty="0">
                <a:latin typeface="+mj-lt"/>
              </a:rPr>
              <a:t>내외인 종목 선정</a:t>
            </a:r>
            <a:endParaRPr lang="en-US" altLang="ko-KR" sz="17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b="1" dirty="0">
                <a:latin typeface="+mj-lt"/>
              </a:rPr>
              <a:t>선정종목</a:t>
            </a:r>
            <a:r>
              <a:rPr lang="en-US" altLang="ko-KR" sz="2200" b="1" dirty="0">
                <a:latin typeface="+mj-lt"/>
              </a:rPr>
              <a:t>: KOSPI200, </a:t>
            </a:r>
            <a:r>
              <a:rPr lang="ko-KR" altLang="en-US" sz="2200" b="1" dirty="0">
                <a:latin typeface="+mj-lt"/>
              </a:rPr>
              <a:t>삼성전자 한국전력</a:t>
            </a:r>
            <a:r>
              <a:rPr lang="en-US" altLang="ko-KR" sz="2200" b="1" dirty="0">
                <a:latin typeface="+mj-lt"/>
              </a:rPr>
              <a:t>, SK</a:t>
            </a:r>
            <a:r>
              <a:rPr lang="ko-KR" altLang="en-US" sz="2200" b="1" dirty="0">
                <a:latin typeface="+mj-lt"/>
              </a:rPr>
              <a:t>텔레콤</a:t>
            </a:r>
            <a:endParaRPr lang="en-US" altLang="ko-KR" sz="22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b="1" dirty="0">
                <a:latin typeface="+mj-lt"/>
              </a:rPr>
              <a:t>기준일</a:t>
            </a:r>
            <a:r>
              <a:rPr lang="en-US" altLang="ko-KR" sz="2200" b="1" dirty="0">
                <a:latin typeface="+mj-lt"/>
              </a:rPr>
              <a:t>: 2022-04-12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b="1" dirty="0">
                <a:latin typeface="+mj-lt"/>
              </a:rPr>
              <a:t>변동성 추이</a:t>
            </a:r>
            <a:endParaRPr lang="en-US" altLang="ko-KR" sz="2200" b="1" dirty="0">
              <a:latin typeface="+mj-lt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0A1C90E-B94B-3CB8-01E5-06B821A5B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60689"/>
              </p:ext>
            </p:extLst>
          </p:nvPr>
        </p:nvGraphicFramePr>
        <p:xfrm>
          <a:off x="1388650" y="3886513"/>
          <a:ext cx="9843098" cy="228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166">
                  <a:extLst>
                    <a:ext uri="{9D8B030D-6E8A-4147-A177-3AD203B41FA5}">
                      <a16:colId xmlns:a16="http://schemas.microsoft.com/office/drawing/2014/main" val="1454090225"/>
                    </a:ext>
                  </a:extLst>
                </a:gridCol>
                <a:gridCol w="3951966">
                  <a:extLst>
                    <a:ext uri="{9D8B030D-6E8A-4147-A177-3AD203B41FA5}">
                      <a16:colId xmlns:a16="http://schemas.microsoft.com/office/drawing/2014/main" val="2781497809"/>
                    </a:ext>
                  </a:extLst>
                </a:gridCol>
                <a:gridCol w="3951966">
                  <a:extLst>
                    <a:ext uri="{9D8B030D-6E8A-4147-A177-3AD203B41FA5}">
                      <a16:colId xmlns:a16="http://schemas.microsoft.com/office/drawing/2014/main" val="3028506753"/>
                    </a:ext>
                  </a:extLst>
                </a:gridCol>
              </a:tblGrid>
              <a:tr h="457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종 목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과거 </a:t>
                      </a:r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개월 변동성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옵션 주기 동안 실현변동성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000054"/>
                  </a:ext>
                </a:extLst>
              </a:tr>
              <a:tr h="457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KOSPI200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17.50%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19.20%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559311"/>
                  </a:ext>
                </a:extLst>
              </a:tr>
              <a:tr h="457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삼성전자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19.20%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23.20%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02493"/>
                  </a:ext>
                </a:extLst>
              </a:tr>
              <a:tr h="457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한국전력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27%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30%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62178"/>
                  </a:ext>
                </a:extLst>
              </a:tr>
              <a:tr h="457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SK</a:t>
                      </a:r>
                      <a:r>
                        <a:rPr lang="ko-KR" altLang="en-US" b="1" dirty="0"/>
                        <a:t>텔레콤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26.70%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22.70%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709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9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A2CFFC-732C-48C1-A6E8-60AFE9072AB1}"/>
              </a:ext>
            </a:extLst>
          </p:cNvPr>
          <p:cNvSpPr/>
          <p:nvPr/>
        </p:nvSpPr>
        <p:spPr>
          <a:xfrm>
            <a:off x="0" y="-9144"/>
            <a:ext cx="12192000" cy="6876288"/>
          </a:xfrm>
          <a:prstGeom prst="rect">
            <a:avLst/>
          </a:prstGeom>
          <a:solidFill>
            <a:srgbClr val="002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EC74133C-ECB2-430B-A5ED-EE8E180A34AB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frame">
            <a:avLst>
              <a:gd name="adj1" fmla="val 36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1835CE5-6C47-45A5-81AD-810FC29DBABF}"/>
              </a:ext>
            </a:extLst>
          </p:cNvPr>
          <p:cNvSpPr/>
          <p:nvPr/>
        </p:nvSpPr>
        <p:spPr>
          <a:xfrm>
            <a:off x="255696" y="260399"/>
            <a:ext cx="11669604" cy="6321376"/>
          </a:xfrm>
          <a:prstGeom prst="frame">
            <a:avLst>
              <a:gd name="adj1" fmla="val 4733"/>
            </a:avLst>
          </a:prstGeom>
          <a:solidFill>
            <a:srgbClr val="002F8E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8ECEB-E102-4A81-ABEF-7905ECAE155E}"/>
              </a:ext>
            </a:extLst>
          </p:cNvPr>
          <p:cNvSpPr txBox="1"/>
          <p:nvPr/>
        </p:nvSpPr>
        <p:spPr>
          <a:xfrm>
            <a:off x="2012983" y="2216648"/>
            <a:ext cx="8155030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</a:rPr>
              <a:t>Dynamic Hedging</a:t>
            </a: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</a:rPr>
              <a:t>① </a:t>
            </a:r>
            <a:r>
              <a:rPr lang="en-US" altLang="ko-KR" sz="5400" b="1" dirty="0">
                <a:solidFill>
                  <a:schemeClr val="bg1"/>
                </a:solidFill>
              </a:rPr>
              <a:t>Simulation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20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Strategy Outline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215650"/>
            <a:ext cx="11459980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Deep Hedging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>
                <a:latin typeface="+mj-lt"/>
              </a:rPr>
              <a:t>2018</a:t>
            </a:r>
            <a:r>
              <a:rPr lang="ko-KR" altLang="en-US" sz="2200" b="1" dirty="0">
                <a:latin typeface="+mj-lt"/>
              </a:rPr>
              <a:t>년 </a:t>
            </a:r>
            <a:r>
              <a:rPr lang="en-US" altLang="ko-KR" sz="2200" b="1" dirty="0">
                <a:latin typeface="+mj-lt"/>
              </a:rPr>
              <a:t>1</a:t>
            </a:r>
            <a:r>
              <a:rPr lang="ko-KR" altLang="en-US" sz="2200" b="1" dirty="0">
                <a:latin typeface="+mj-lt"/>
              </a:rPr>
              <a:t>월 </a:t>
            </a:r>
            <a:r>
              <a:rPr lang="en-US" altLang="ko-KR" sz="2200" b="1" dirty="0">
                <a:latin typeface="+mj-lt"/>
              </a:rPr>
              <a:t>J. P. Morgan</a:t>
            </a:r>
            <a:r>
              <a:rPr lang="ko-KR" altLang="en-US" sz="2200" b="1" dirty="0">
                <a:latin typeface="+mj-lt"/>
              </a:rPr>
              <a:t>에서 발표된 </a:t>
            </a:r>
            <a:r>
              <a:rPr lang="en-US" altLang="ko-KR" sz="2200" b="1" dirty="0">
                <a:latin typeface="+mj-lt"/>
              </a:rPr>
              <a:t>Deep Hedging</a:t>
            </a:r>
            <a:r>
              <a:rPr lang="ko-KR" altLang="en-US" sz="2200" b="1" dirty="0">
                <a:latin typeface="+mj-lt"/>
              </a:rPr>
              <a:t>에 대한 리서치 페이퍼</a:t>
            </a:r>
            <a:endParaRPr lang="en-US" altLang="ko-KR" sz="2200" b="1" dirty="0">
              <a:latin typeface="+mj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+mj-lt"/>
                <a:hlinkClick r:id="rId3"/>
              </a:rPr>
              <a:t>Deep Hedging: Hedging Derivatives Under Generic Market Frictions Using Reinforcement Learning, Hans </a:t>
            </a:r>
            <a:r>
              <a:rPr lang="en-US" altLang="ko-KR" sz="1600" b="1" dirty="0" err="1">
                <a:latin typeface="+mj-lt"/>
                <a:hlinkClick r:id="rId3"/>
              </a:rPr>
              <a:t>Bühler</a:t>
            </a:r>
            <a:r>
              <a:rPr lang="en-US" altLang="ko-KR" sz="1600" b="1" dirty="0">
                <a:latin typeface="+mj-lt"/>
                <a:hlinkClick r:id="rId3"/>
              </a:rPr>
              <a:t>, JP Morgan</a:t>
            </a:r>
            <a:endParaRPr lang="en-US" altLang="ko-KR" sz="16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>
                <a:latin typeface="+mj-lt"/>
              </a:rPr>
              <a:t>Summary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</a:rPr>
              <a:t>Greek Hedging is a legacy approach once justified by lack of data and computational power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</a:rPr>
              <a:t>Statistical Hedging brings data-driven risk management but still relies on classic models for pricing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highlight>
                  <a:srgbClr val="FFFF00"/>
                </a:highlight>
                <a:latin typeface="+mj-lt"/>
              </a:rPr>
              <a:t>Deep Hedging defines a new data-driven “AI” reinforcement learning risk and pricing concept for derivatives</a:t>
            </a:r>
          </a:p>
        </p:txBody>
      </p:sp>
    </p:spTree>
    <p:extLst>
      <p:ext uri="{BB962C8B-B14F-4D97-AF65-F5344CB8AC3E}">
        <p14:creationId xmlns:p14="http://schemas.microsoft.com/office/powerpoint/2010/main" val="244521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21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Strategy Outline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215650"/>
            <a:ext cx="11459980" cy="464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Deep Hedging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+mj-lt"/>
              </a:rPr>
              <a:t>이 외 </a:t>
            </a:r>
            <a:r>
              <a:rPr lang="ko-KR" altLang="en-US" sz="2200" b="1" dirty="0" err="1">
                <a:latin typeface="+mj-lt"/>
              </a:rPr>
              <a:t>머신러닝</a:t>
            </a:r>
            <a:r>
              <a:rPr lang="ko-KR" altLang="en-US" sz="2200" b="1" dirty="0">
                <a:latin typeface="+mj-lt"/>
              </a:rPr>
              <a:t> </a:t>
            </a:r>
            <a:r>
              <a:rPr lang="en-US" altLang="ko-KR" sz="2200" b="1" dirty="0">
                <a:latin typeface="+mj-lt"/>
              </a:rPr>
              <a:t>/ </a:t>
            </a:r>
            <a:r>
              <a:rPr lang="ko-KR" altLang="en-US" sz="2200" b="1" dirty="0" err="1">
                <a:latin typeface="+mj-lt"/>
              </a:rPr>
              <a:t>딥러닝을</a:t>
            </a:r>
            <a:r>
              <a:rPr lang="ko-KR" altLang="en-US" sz="2200" b="1" dirty="0">
                <a:latin typeface="+mj-lt"/>
              </a:rPr>
              <a:t> 활용한 </a:t>
            </a:r>
            <a:r>
              <a:rPr lang="ko-KR" altLang="en-US" sz="2200" b="1" dirty="0" err="1">
                <a:latin typeface="+mj-lt"/>
              </a:rPr>
              <a:t>동적헷징</a:t>
            </a:r>
            <a:r>
              <a:rPr lang="ko-KR" altLang="en-US" sz="2200" b="1" dirty="0">
                <a:latin typeface="+mj-lt"/>
              </a:rPr>
              <a:t> 알고리즘에 대한 연구가 활발히 이루어 지고 있음</a:t>
            </a:r>
            <a:endParaRPr lang="en-US" altLang="ko-KR" sz="2200" b="1" dirty="0">
              <a:latin typeface="+mj-lt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lt"/>
              </a:rPr>
              <a:t>관련 연구</a:t>
            </a:r>
            <a:endParaRPr lang="en-US" altLang="ko-KR" sz="2000" b="1" dirty="0">
              <a:latin typeface="+mj-lt"/>
            </a:endParaRP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  <a:hlinkClick r:id="rId3"/>
              </a:rPr>
              <a:t>Deep Neural Network Framework Based on Backward Stochastic Differential Equations for Pricing and Hedging American Options in High Dimensions</a:t>
            </a:r>
            <a:endParaRPr lang="en-US" altLang="ko-KR" sz="2000" b="1" dirty="0">
              <a:latin typeface="+mj-lt"/>
            </a:endParaRP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  <a:hlinkClick r:id="rId4"/>
              </a:rPr>
              <a:t>Data-driven Hedging of Stock Index Options via Deep Learning</a:t>
            </a:r>
            <a:endParaRPr lang="en-US" altLang="ko-KR" sz="2000" b="1" dirty="0">
              <a:latin typeface="+mj-lt"/>
            </a:endParaRPr>
          </a:p>
          <a:p>
            <a:pPr marL="1714500" lvl="3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  <a:hlinkClick r:id="rId5"/>
              </a:rPr>
              <a:t>Neural Networks for Delta Hedging</a:t>
            </a:r>
            <a:endParaRPr lang="en-US" altLang="ko-KR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47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22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Strategy Outline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215650"/>
            <a:ext cx="11459980" cy="10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Deep Hedging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+mj-lt"/>
              </a:rPr>
              <a:t>이 중에서 </a:t>
            </a:r>
            <a:r>
              <a:rPr lang="en-US" altLang="ko-KR" sz="2200" b="1" dirty="0">
                <a:latin typeface="+mj-lt"/>
              </a:rPr>
              <a:t>Deep Neural Network(DNN) </a:t>
            </a:r>
            <a:r>
              <a:rPr lang="ko-KR" altLang="en-US" sz="2200" b="1" dirty="0">
                <a:latin typeface="+mj-lt"/>
              </a:rPr>
              <a:t>모델로 </a:t>
            </a:r>
            <a:r>
              <a:rPr lang="ko-KR" altLang="en-US" sz="2200" b="1" dirty="0" err="1">
                <a:latin typeface="+mj-lt"/>
              </a:rPr>
              <a:t>동적헷징</a:t>
            </a:r>
            <a:r>
              <a:rPr lang="ko-KR" altLang="en-US" sz="2200" b="1" dirty="0">
                <a:latin typeface="+mj-lt"/>
              </a:rPr>
              <a:t> 알고리즘을 구현</a:t>
            </a:r>
            <a:endParaRPr lang="en-US" altLang="ko-KR" sz="2000" b="1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A48A7C-74F4-2C8C-1AF7-63E206BA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628" y="2408456"/>
            <a:ext cx="5838743" cy="38459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47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Rebalancing Strategy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215650"/>
            <a:ext cx="11459980" cy="351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Factor engineering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>
                <a:latin typeface="+mj-lt"/>
              </a:rPr>
              <a:t>Skewness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+mj-lt"/>
              </a:rPr>
              <a:t>옵션 내재변동성 정보로부터 </a:t>
            </a:r>
            <a:r>
              <a:rPr lang="ko-KR" altLang="en-US" sz="2000" b="1" dirty="0">
                <a:solidFill>
                  <a:srgbClr val="002E8A"/>
                </a:solidFill>
                <a:latin typeface="+mj-lt"/>
              </a:rPr>
              <a:t>주가 하락에 대한 마켓의 </a:t>
            </a:r>
            <a:r>
              <a:rPr lang="en-US" altLang="ko-KR" sz="2000" b="1" dirty="0">
                <a:solidFill>
                  <a:srgbClr val="002E8A"/>
                </a:solidFill>
                <a:latin typeface="+mj-lt"/>
              </a:rPr>
              <a:t>view</a:t>
            </a:r>
            <a:r>
              <a:rPr lang="ko-KR" altLang="en-US" sz="2000" b="1" dirty="0">
                <a:latin typeface="+mj-lt"/>
              </a:rPr>
              <a:t>를 포착하는 </a:t>
            </a:r>
            <a:r>
              <a:rPr lang="en-US" altLang="ko-KR" sz="2000" b="1" dirty="0">
                <a:latin typeface="+mj-lt"/>
              </a:rPr>
              <a:t>Factor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highlight>
                  <a:srgbClr val="FFFF00"/>
                </a:highlight>
                <a:latin typeface="+mj-lt"/>
              </a:rPr>
              <a:t>산정 방식</a:t>
            </a:r>
            <a:r>
              <a:rPr lang="en-US" altLang="ko-KR" sz="2000" b="1" dirty="0">
                <a:highlight>
                  <a:srgbClr val="FFFF00"/>
                </a:highlight>
                <a:latin typeface="+mj-lt"/>
              </a:rPr>
              <a:t>: OTM implied vol – ATM implied vol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</a:rPr>
              <a:t>Downside risk</a:t>
            </a:r>
            <a:r>
              <a:rPr lang="ko-KR" altLang="en-US" sz="2000" b="1" dirty="0">
                <a:latin typeface="+mj-lt"/>
              </a:rPr>
              <a:t>가 클 것으로 보는 경우 </a:t>
            </a:r>
            <a:r>
              <a:rPr lang="en-US" altLang="ko-KR" sz="2000" b="1" dirty="0">
                <a:latin typeface="+mj-lt"/>
              </a:rPr>
              <a:t>skewness factor</a:t>
            </a:r>
            <a:r>
              <a:rPr lang="ko-KR" altLang="en-US" sz="2000" b="1" dirty="0">
                <a:latin typeface="+mj-lt"/>
              </a:rPr>
              <a:t>의 크기는 커짐</a:t>
            </a:r>
            <a:endParaRPr lang="en-US" altLang="ko-KR" sz="2000" b="1" dirty="0">
              <a:latin typeface="+mj-lt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+mj-lt"/>
              </a:rPr>
              <a:t>Ex) </a:t>
            </a:r>
            <a:r>
              <a:rPr lang="ko-KR" altLang="en-US" sz="2000" b="1" dirty="0">
                <a:latin typeface="+mj-lt"/>
              </a:rPr>
              <a:t>삼성전자</a:t>
            </a:r>
            <a:endParaRPr lang="en-US" altLang="ko-KR" sz="2000" b="1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3AB92A-2115-35D2-32DB-5DABBE77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121" y="4342911"/>
            <a:ext cx="5785692" cy="20323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2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Rebalancing Strategy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923D4-59AA-42D3-BA1F-8BBB9E86C5D4}"/>
                  </a:ext>
                </a:extLst>
              </p:cNvPr>
              <p:cNvSpPr txBox="1"/>
              <p:nvPr/>
            </p:nvSpPr>
            <p:spPr>
              <a:xfrm>
                <a:off x="517161" y="1215650"/>
                <a:ext cx="11621574" cy="3716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+mj-lt"/>
                  </a:rPr>
                  <a:t>Factor engineering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200" b="1" dirty="0">
                    <a:latin typeface="+mj-lt"/>
                  </a:rPr>
                  <a:t>Down risk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900" b="1" dirty="0">
                    <a:latin typeface="+mj-lt"/>
                  </a:rPr>
                  <a:t>해당 종목의 옵션시장에서 주가에 대한 </a:t>
                </a:r>
                <a:r>
                  <a:rPr lang="en-US" altLang="ko-KR" sz="1900" b="1" dirty="0">
                    <a:solidFill>
                      <a:srgbClr val="002E8A"/>
                    </a:solidFill>
                    <a:latin typeface="+mj-lt"/>
                  </a:rPr>
                  <a:t>implied distribution</a:t>
                </a:r>
                <a:r>
                  <a:rPr lang="ko-KR" altLang="en-US" sz="1900" b="1" dirty="0">
                    <a:latin typeface="+mj-lt"/>
                  </a:rPr>
                  <a:t>을 추출</a:t>
                </a:r>
                <a:endParaRPr lang="en-US" altLang="ko-KR" sz="1900" b="1" dirty="0">
                  <a:latin typeface="+mj-lt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900" b="1" dirty="0">
                    <a:latin typeface="+mj-lt"/>
                  </a:rPr>
                  <a:t>하지만</a:t>
                </a:r>
                <a:r>
                  <a:rPr lang="en-US" altLang="ko-KR" sz="1900" b="1" dirty="0">
                    <a:latin typeface="+mj-lt"/>
                  </a:rPr>
                  <a:t>, </a:t>
                </a:r>
                <a:r>
                  <a:rPr lang="ko-KR" altLang="en-US" sz="1900" b="1" dirty="0">
                    <a:latin typeface="+mj-lt"/>
                  </a:rPr>
                  <a:t>실제 옵션 데이터는 행사가 간의 간격이 넓기 때문에 확률 분포가 정확하지 않음</a:t>
                </a:r>
                <a:endParaRPr lang="en-US" altLang="ko-KR" sz="1900" b="1" dirty="0">
                  <a:latin typeface="+mj-lt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900" b="1" dirty="0">
                    <a:latin typeface="+mj-lt"/>
                  </a:rPr>
                  <a:t>따라서 일별로 </a:t>
                </a:r>
                <a:r>
                  <a:rPr lang="en-US" altLang="ko-KR" sz="1900" b="1" dirty="0">
                    <a:latin typeface="+mj-lt"/>
                  </a:rPr>
                  <a:t>ATM</a:t>
                </a:r>
                <a:r>
                  <a:rPr lang="ko-KR" altLang="en-US" sz="1900" b="1" dirty="0">
                    <a:latin typeface="+mj-lt"/>
                  </a:rPr>
                  <a:t>을 기준으로 오른쪽 분포의 확률이 커지면 주가 상승 기대</a:t>
                </a:r>
                <a:r>
                  <a:rPr lang="en-US" altLang="ko-KR" sz="1900" b="1" dirty="0">
                    <a:latin typeface="+mj-lt"/>
                  </a:rPr>
                  <a:t>. 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900" b="1" dirty="0">
                    <a:latin typeface="+mj-lt"/>
                  </a:rPr>
                  <a:t>산정방식</a:t>
                </a:r>
                <a:r>
                  <a:rPr lang="en-US" altLang="ko-KR" sz="1900" b="1" dirty="0">
                    <a:latin typeface="+mj-lt"/>
                  </a:rPr>
                  <a:t>: </a:t>
                </a:r>
                <a:r>
                  <a:rPr lang="ko-KR" altLang="en-US" sz="1900" b="1" dirty="0">
                    <a:latin typeface="+mj-lt"/>
                  </a:rPr>
                  <a:t>현재 주가 기준</a:t>
                </a:r>
                <a:r>
                  <a:rPr lang="en-US" altLang="ko-KR" sz="1900" b="1" dirty="0">
                    <a:latin typeface="+mj-lt"/>
                  </a:rPr>
                  <a:t>,</a:t>
                </a:r>
                <a:r>
                  <a:rPr lang="ko-KR" altLang="en-US" sz="1900" b="1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900" b="1" i="1" smtClean="0"/>
                        </m:ctrlPr>
                      </m:fPr>
                      <m:num>
                        <m:r>
                          <a:rPr lang="ko-KR" altLang="en-US" sz="1900" b="1" i="0"/>
                          <m:t>낮</m:t>
                        </m:r>
                        <m:r>
                          <a:rPr lang="ko-KR" altLang="en-US" sz="1900" b="1" i="0" smtClean="0"/>
                          <m:t>은</m:t>
                        </m:r>
                        <m:r>
                          <a:rPr lang="en-US" altLang="ko-KR" sz="1900" b="1" i="0" smtClean="0"/>
                          <m:t> </m:t>
                        </m:r>
                        <m:r>
                          <a:rPr lang="ko-KR" altLang="en-US" sz="1900" b="1" i="0"/>
                          <m:t>행</m:t>
                        </m:r>
                        <m:r>
                          <a:rPr lang="ko-KR" altLang="en-US" sz="1900" b="1" i="0" smtClean="0"/>
                          <m:t>사</m:t>
                        </m:r>
                        <m:r>
                          <a:rPr lang="ko-KR" altLang="en-US" sz="1900" b="1" i="0"/>
                          <m:t>가</m:t>
                        </m:r>
                        <m:r>
                          <a:rPr lang="ko-KR" altLang="en-US" sz="1900" b="1" i="0" smtClean="0"/>
                          <m:t>에</m:t>
                        </m:r>
                        <m:r>
                          <a:rPr lang="en-US" altLang="ko-KR" sz="1900" b="1" i="0" smtClean="0"/>
                          <m:t> </m:t>
                        </m:r>
                        <m:r>
                          <a:rPr lang="ko-KR" altLang="en-US" sz="1900" b="1" i="0"/>
                          <m:t>대</m:t>
                        </m:r>
                        <m:r>
                          <a:rPr lang="ko-KR" altLang="en-US" sz="1900" b="1" i="0" smtClean="0"/>
                          <m:t>한</m:t>
                        </m:r>
                        <m:r>
                          <a:rPr lang="en-US" altLang="ko-KR" sz="1900" b="1" i="0" smtClean="0"/>
                          <m:t> </m:t>
                        </m:r>
                        <m:r>
                          <a:rPr lang="ko-KR" altLang="en-US" sz="1900" b="1" i="0"/>
                          <m:t>확</m:t>
                        </m:r>
                        <m:r>
                          <a:rPr lang="ko-KR" altLang="en-US" sz="1900" b="1" i="0" smtClean="0"/>
                          <m:t>률</m:t>
                        </m:r>
                        <m:r>
                          <a:rPr lang="ko-KR" altLang="en-US" sz="1900" b="1" i="0"/>
                          <m:t>의</m:t>
                        </m:r>
                        <m:r>
                          <a:rPr lang="en-US" altLang="ko-KR" sz="1900" b="1" i="0" smtClean="0"/>
                          <m:t> </m:t>
                        </m:r>
                        <m:r>
                          <a:rPr lang="ko-KR" altLang="en-US" sz="1900" b="1" i="0"/>
                          <m:t>합</m:t>
                        </m:r>
                      </m:num>
                      <m:den>
                        <m:r>
                          <a:rPr lang="ko-KR" altLang="en-US" sz="1900" b="1" i="1"/>
                          <m:t>높</m:t>
                        </m:r>
                        <m:r>
                          <a:rPr lang="ko-KR" altLang="en-US" sz="1900" b="1" i="1" smtClean="0"/>
                          <m:t>은</m:t>
                        </m:r>
                        <m:r>
                          <a:rPr lang="en-US" altLang="ko-KR" sz="1900" b="1" i="1" smtClean="0"/>
                          <m:t> </m:t>
                        </m:r>
                        <m:r>
                          <a:rPr lang="ko-KR" altLang="en-US" sz="1900" b="1" i="1"/>
                          <m:t>행</m:t>
                        </m:r>
                        <m:r>
                          <a:rPr lang="ko-KR" altLang="en-US" sz="1900" b="1" i="1" smtClean="0"/>
                          <m:t>사</m:t>
                        </m:r>
                        <m:r>
                          <a:rPr lang="ko-KR" altLang="en-US" sz="1900" b="1" i="1"/>
                          <m:t>가</m:t>
                        </m:r>
                        <m:r>
                          <a:rPr lang="ko-KR" altLang="en-US" sz="1900" b="1" i="1" smtClean="0"/>
                          <m:t>에</m:t>
                        </m:r>
                        <m:r>
                          <a:rPr lang="en-US" altLang="ko-KR" sz="1900" b="1" i="1" smtClean="0"/>
                          <m:t> </m:t>
                        </m:r>
                        <m:r>
                          <a:rPr lang="ko-KR" altLang="en-US" sz="1900" b="1" i="1"/>
                          <m:t>대</m:t>
                        </m:r>
                        <m:r>
                          <a:rPr lang="ko-KR" altLang="en-US" sz="1900" b="1" i="1" smtClean="0"/>
                          <m:t>한</m:t>
                        </m:r>
                        <m:r>
                          <a:rPr lang="en-US" altLang="ko-KR" sz="1900" b="1" i="1" smtClean="0"/>
                          <m:t> </m:t>
                        </m:r>
                        <m:r>
                          <a:rPr lang="ko-KR" altLang="en-US" sz="1900" b="1" i="1"/>
                          <m:t>확</m:t>
                        </m:r>
                        <m:r>
                          <a:rPr lang="ko-KR" altLang="en-US" sz="1900" b="1" i="1" smtClean="0"/>
                          <m:t>률</m:t>
                        </m:r>
                        <m:r>
                          <a:rPr lang="ko-KR" altLang="en-US" sz="1900" b="1" i="1"/>
                          <m:t>의</m:t>
                        </m:r>
                        <m:r>
                          <a:rPr lang="en-US" altLang="ko-KR" sz="1900" b="1" i="1" smtClean="0"/>
                          <m:t> </m:t>
                        </m:r>
                        <m:r>
                          <a:rPr lang="ko-KR" altLang="en-US" sz="1900" b="1" i="1"/>
                          <m:t>합</m:t>
                        </m:r>
                      </m:den>
                    </m:f>
                  </m:oMath>
                </a14:m>
                <a:endParaRPr lang="en-US" altLang="ko-KR" sz="1900" b="1" dirty="0"/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900" b="1" dirty="0"/>
                  <a:t>Ex)</a:t>
                </a:r>
                <a:r>
                  <a:rPr lang="ko-KR" altLang="en-US" sz="1900" b="1" dirty="0"/>
                  <a:t> 삼성전자</a:t>
                </a:r>
                <a:endParaRPr lang="en-US" altLang="ko-KR" sz="19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923D4-59AA-42D3-BA1F-8BBB9E86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61" y="1215650"/>
                <a:ext cx="11621574" cy="3716980"/>
              </a:xfrm>
              <a:prstGeom prst="rect">
                <a:avLst/>
              </a:prstGeom>
              <a:blipFill>
                <a:blip r:embed="rId3"/>
                <a:stretch>
                  <a:fillRect l="-735" b="-18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CE000C3-F914-6563-DD00-F4D99078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15" y="4551989"/>
            <a:ext cx="5044347" cy="179932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6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25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Rebalancing Strategy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215650"/>
            <a:ext cx="11621574" cy="290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Factor engineering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>
                <a:latin typeface="+mj-lt"/>
              </a:rPr>
              <a:t>하루 전 </a:t>
            </a:r>
            <a:r>
              <a:rPr lang="en-US" altLang="ko-KR" sz="2200" b="1" dirty="0">
                <a:latin typeface="+mj-lt"/>
              </a:rPr>
              <a:t>VIX </a:t>
            </a:r>
            <a:r>
              <a:rPr lang="ko-KR" altLang="en-US" sz="2200" b="1" dirty="0">
                <a:latin typeface="+mj-lt"/>
              </a:rPr>
              <a:t>지수 가격 및 수익률</a:t>
            </a:r>
            <a:endParaRPr lang="en-US" altLang="ko-KR" sz="2200" b="1" dirty="0">
              <a:latin typeface="+mj-lt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002E8A"/>
                </a:solidFill>
              </a:rPr>
              <a:t>Market</a:t>
            </a:r>
            <a:r>
              <a:rPr lang="ko-KR" altLang="en-US" sz="2000" b="1" dirty="0">
                <a:solidFill>
                  <a:srgbClr val="002E8A"/>
                </a:solidFill>
              </a:rPr>
              <a:t>의 </a:t>
            </a:r>
            <a:r>
              <a:rPr lang="en-US" altLang="ko-KR" sz="2000" b="1" dirty="0">
                <a:solidFill>
                  <a:srgbClr val="002E8A"/>
                </a:solidFill>
              </a:rPr>
              <a:t>Sentiment</a:t>
            </a:r>
            <a:r>
              <a:rPr lang="ko-KR" altLang="en-US" sz="2000" b="1" dirty="0">
                <a:solidFill>
                  <a:srgbClr val="002E8A"/>
                </a:solidFill>
              </a:rPr>
              <a:t>를 반영</a:t>
            </a:r>
            <a:r>
              <a:rPr lang="ko-KR" altLang="en-US" sz="2000" b="1" dirty="0"/>
              <a:t>하기 위해 해당 </a:t>
            </a:r>
            <a:r>
              <a:rPr lang="en-US" altLang="ko-KR" sz="2000" b="1" dirty="0"/>
              <a:t>Factor model</a:t>
            </a:r>
            <a:r>
              <a:rPr lang="ko-KR" altLang="en-US" sz="2000" b="1" dirty="0"/>
              <a:t>에 추가</a:t>
            </a:r>
            <a:endParaRPr lang="en-US" altLang="ko-KR" sz="2000" b="1" dirty="0"/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일반적으로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전날의 </a:t>
            </a:r>
            <a:r>
              <a:rPr lang="en-US" altLang="ko-KR" sz="2000" b="1" dirty="0"/>
              <a:t>VIX</a:t>
            </a:r>
            <a:r>
              <a:rPr lang="ko-KR" altLang="en-US" sz="2000" b="1" dirty="0"/>
              <a:t> 지수가 상승하면 주가는 하락하는 경향 존재</a:t>
            </a:r>
            <a:endParaRPr lang="en-US" altLang="ko-KR" sz="2000" b="1" dirty="0"/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/>
              <a:t>Ex)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60E9A1-2955-FFFE-F3CB-9F700146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69" y="3765466"/>
            <a:ext cx="6891726" cy="227557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30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26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Rebalancing Strategy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215650"/>
            <a:ext cx="11621574" cy="413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Factor engineering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>
                <a:latin typeface="+mj-lt"/>
              </a:rPr>
              <a:t>Option parameter</a:t>
            </a:r>
            <a:r>
              <a:rPr lang="ko-KR" altLang="en-US" sz="2200" b="1" dirty="0">
                <a:latin typeface="+mj-lt"/>
              </a:rPr>
              <a:t>에 대한 정보</a:t>
            </a:r>
            <a:endParaRPr lang="en-US" altLang="ko-KR" sz="2200" b="1" dirty="0">
              <a:latin typeface="+mj-lt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배당률</a:t>
            </a:r>
            <a:r>
              <a:rPr lang="en-US" altLang="ko-KR" sz="2000" b="1" dirty="0"/>
              <a:t>: KRX </a:t>
            </a:r>
            <a:r>
              <a:rPr lang="ko-KR" altLang="en-US" sz="2000" b="1" dirty="0"/>
              <a:t>조회</a:t>
            </a:r>
            <a:endParaRPr lang="en-US" altLang="ko-KR" sz="2000" b="1" dirty="0"/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Interest rate: CD91</a:t>
            </a:r>
            <a:r>
              <a:rPr lang="ko-KR" altLang="en-US" sz="2000" b="1" dirty="0"/>
              <a:t>물</a:t>
            </a:r>
            <a:endParaRPr lang="en-US" altLang="ko-KR" sz="2000" b="1" dirty="0"/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잔여만기</a:t>
            </a:r>
            <a:r>
              <a:rPr lang="en-US" altLang="ko-KR" sz="2000" b="1" dirty="0"/>
              <a:t>: 180</a:t>
            </a:r>
            <a:r>
              <a:rPr lang="ko-KR" altLang="en-US" sz="2000" b="1" dirty="0"/>
              <a:t>일</a:t>
            </a:r>
            <a:endParaRPr lang="en-US" altLang="ko-KR" sz="2000" b="1" dirty="0"/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/>
              <a:t>Moneyness: S/K (S:  </a:t>
            </a:r>
            <a:r>
              <a:rPr lang="ko-KR" altLang="en-US" sz="2000" b="1" dirty="0"/>
              <a:t>현재 주가</a:t>
            </a:r>
            <a:r>
              <a:rPr lang="en-US" altLang="ko-KR" sz="2000" b="1" dirty="0"/>
              <a:t>, K: </a:t>
            </a:r>
            <a:r>
              <a:rPr lang="ko-KR" altLang="en-US" sz="2000" b="1" dirty="0"/>
              <a:t>발행일 주가</a:t>
            </a:r>
            <a:r>
              <a:rPr lang="en-US" altLang="ko-KR" sz="2000" b="1" dirty="0"/>
              <a:t>*1.1)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/>
              <a:t>Delta</a:t>
            </a:r>
          </a:p>
        </p:txBody>
      </p:sp>
    </p:spTree>
    <p:extLst>
      <p:ext uri="{BB962C8B-B14F-4D97-AF65-F5344CB8AC3E}">
        <p14:creationId xmlns:p14="http://schemas.microsoft.com/office/powerpoint/2010/main" val="3637081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27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Modelling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923D4-59AA-42D3-BA1F-8BBB9E86C5D4}"/>
                  </a:ext>
                </a:extLst>
              </p:cNvPr>
              <p:cNvSpPr txBox="1"/>
              <p:nvPr/>
            </p:nvSpPr>
            <p:spPr>
              <a:xfrm>
                <a:off x="517161" y="1138179"/>
                <a:ext cx="11621574" cy="467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latin typeface="+mj-lt"/>
                  </a:rPr>
                  <a:t>헷지 대상</a:t>
                </a:r>
                <a:r>
                  <a:rPr lang="en-US" altLang="ko-KR" sz="2200" b="1" dirty="0">
                    <a:latin typeface="+mj-lt"/>
                  </a:rPr>
                  <a:t>: 6</a:t>
                </a:r>
                <a:r>
                  <a:rPr lang="ko-KR" altLang="en-US" sz="2200" b="1" dirty="0">
                    <a:latin typeface="+mj-lt"/>
                  </a:rPr>
                  <a:t>개월 만기 </a:t>
                </a:r>
                <a:r>
                  <a:rPr lang="en-US" altLang="ko-KR" sz="2200" b="1" dirty="0">
                    <a:latin typeface="+mj-lt"/>
                  </a:rPr>
                  <a:t>call option </a:t>
                </a:r>
                <a:r>
                  <a:rPr lang="ko-KR" altLang="en-US" sz="2200" b="1" dirty="0">
                    <a:latin typeface="+mj-lt"/>
                  </a:rPr>
                  <a:t>매도 포지션</a:t>
                </a:r>
                <a:endParaRPr lang="en-US" altLang="ko-KR" sz="2200" b="1" dirty="0">
                  <a:latin typeface="+mj-lt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latin typeface="+mj-lt"/>
                  </a:rPr>
                  <a:t>기간</a:t>
                </a:r>
                <a:r>
                  <a:rPr lang="en-US" altLang="ko-KR" sz="2200" b="1" dirty="0">
                    <a:latin typeface="+mj-lt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100" b="1" dirty="0">
                    <a:latin typeface="+mj-lt"/>
                  </a:rPr>
                  <a:t>Train / Validation: 2022-04-12 </a:t>
                </a:r>
                <a:r>
                  <a:rPr lang="ko-KR" altLang="en-US" sz="2100" b="1" dirty="0">
                    <a:latin typeface="+mj-lt"/>
                  </a:rPr>
                  <a:t>이전 기간의 </a:t>
                </a:r>
                <a:r>
                  <a:rPr lang="en-US" altLang="ko-KR" sz="2100" b="1" dirty="0">
                    <a:latin typeface="+mj-lt"/>
                  </a:rPr>
                  <a:t>80% / 20%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100" b="1" dirty="0">
                    <a:latin typeface="+mj-lt"/>
                  </a:rPr>
                  <a:t>Test: 2022-04-12 ~ 2022-10-12 (6</a:t>
                </a:r>
                <a:r>
                  <a:rPr lang="ko-KR" altLang="en-US" sz="2100" b="1" dirty="0">
                    <a:latin typeface="+mj-lt"/>
                  </a:rPr>
                  <a:t>개월</a:t>
                </a:r>
                <a:r>
                  <a:rPr lang="en-US" altLang="ko-KR" sz="2100" b="1" dirty="0">
                    <a:latin typeface="+mj-lt"/>
                  </a:rPr>
                  <a:t>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latin typeface="+mj-lt"/>
                  </a:rPr>
                  <a:t>학습 </a:t>
                </a:r>
                <a:r>
                  <a:rPr lang="en-US" altLang="ko-KR" sz="2200" b="1" dirty="0">
                    <a:latin typeface="+mj-lt"/>
                  </a:rPr>
                  <a:t>data </a:t>
                </a:r>
                <a:r>
                  <a:rPr lang="ko-KR" altLang="en-US" sz="2200" b="1" dirty="0">
                    <a:latin typeface="+mj-lt"/>
                  </a:rPr>
                  <a:t>중 </a:t>
                </a:r>
                <a:r>
                  <a:rPr lang="ko-KR" altLang="en-US" sz="2200" b="1" dirty="0" err="1">
                    <a:latin typeface="+mj-lt"/>
                  </a:rPr>
                  <a:t>아웃라이어</a:t>
                </a:r>
                <a:r>
                  <a:rPr lang="ko-KR" altLang="en-US" sz="2200" b="1" dirty="0">
                    <a:latin typeface="+mj-lt"/>
                  </a:rPr>
                  <a:t> 제거</a:t>
                </a:r>
                <a:r>
                  <a:rPr lang="en-US" altLang="ko-KR" sz="2200" b="1" dirty="0">
                    <a:latin typeface="+mj-lt"/>
                  </a:rPr>
                  <a:t>: </a:t>
                </a:r>
                <a:r>
                  <a:rPr lang="ko-KR" altLang="en-US" sz="2200" b="1" dirty="0">
                    <a:latin typeface="+mj-lt"/>
                  </a:rPr>
                  <a:t>잔여만기 </a:t>
                </a:r>
                <a:r>
                  <a:rPr lang="en-US" altLang="ko-KR" sz="2200" b="1" dirty="0">
                    <a:latin typeface="+mj-lt"/>
                  </a:rPr>
                  <a:t>30</a:t>
                </a:r>
                <a:r>
                  <a:rPr lang="ko-KR" altLang="en-US" sz="2200" b="1" dirty="0">
                    <a:latin typeface="+mj-lt"/>
                  </a:rPr>
                  <a:t>일 이하의 정보</a:t>
                </a:r>
                <a:r>
                  <a:rPr lang="en-US" altLang="ko-KR" sz="2200" b="1" dirty="0">
                    <a:latin typeface="+mj-lt"/>
                  </a:rPr>
                  <a:t>, delta</a:t>
                </a:r>
                <a:r>
                  <a:rPr lang="ko-KR" altLang="en-US" sz="2200" b="1" dirty="0">
                    <a:latin typeface="+mj-lt"/>
                  </a:rPr>
                  <a:t>가 </a:t>
                </a:r>
                <a:r>
                  <a:rPr lang="en-US" altLang="ko-KR" sz="2200" b="1" dirty="0">
                    <a:latin typeface="+mj-lt"/>
                  </a:rPr>
                  <a:t>1SD</a:t>
                </a:r>
                <a:r>
                  <a:rPr lang="ko-KR" altLang="en-US" sz="2200" b="1" dirty="0">
                    <a:latin typeface="+mj-lt"/>
                  </a:rPr>
                  <a:t>를 벗어날 경우</a:t>
                </a:r>
                <a:endParaRPr lang="en-US" altLang="ko-KR" sz="2200" b="1" dirty="0">
                  <a:latin typeface="+mj-lt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b="1" dirty="0">
                    <a:latin typeface="+mj-lt"/>
                  </a:rPr>
                  <a:t>Loss function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ko-KR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ko-KR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sub>
                    </m:sSub>
                    <m:r>
                      <a:rPr lang="en-US" altLang="ko-KR" sz="2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ko-KR" sz="2100" b="1" dirty="0">
                    <a:latin typeface="+mj-lt"/>
                  </a:rPr>
                  <a:t>S  ⇒  </a:t>
                </a:r>
                <a:r>
                  <a:rPr lang="en-US" altLang="ko-KR" sz="2100" b="1" dirty="0" err="1">
                    <a:latin typeface="+mj-lt"/>
                  </a:rPr>
                  <a:t>y_train</a:t>
                </a:r>
                <a:endParaRPr lang="en-US" altLang="ko-KR" sz="2100" b="1" dirty="0">
                  <a:latin typeface="+mj-lt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100" b="1" dirty="0">
                    <a:latin typeface="+mj-lt"/>
                  </a:rPr>
                  <a:t>MSE(</a:t>
                </a:r>
                <a:r>
                  <a:rPr lang="en-US" altLang="ko-KR" sz="2100" b="1" dirty="0" err="1">
                    <a:latin typeface="+mj-lt"/>
                  </a:rPr>
                  <a:t>y_train</a:t>
                </a:r>
                <a:r>
                  <a:rPr lang="en-US" altLang="ko-KR" sz="2100" b="1" dirty="0">
                    <a:latin typeface="+mj-lt"/>
                  </a:rPr>
                  <a:t>, </a:t>
                </a:r>
                <a:r>
                  <a:rPr lang="en-US" altLang="ko-KR" sz="2100" b="1" dirty="0" err="1">
                    <a:latin typeface="+mj-lt"/>
                  </a:rPr>
                  <a:t>y_pred</a:t>
                </a:r>
                <a:r>
                  <a:rPr lang="en-US" altLang="ko-KR" sz="2100" b="1" dirty="0">
                    <a:latin typeface="+mj-lt"/>
                  </a:rPr>
                  <a:t>)</a:t>
                </a:r>
                <a:endParaRPr lang="en-US" altLang="ko-KR" sz="21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923D4-59AA-42D3-BA1F-8BBB9E86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61" y="1138179"/>
                <a:ext cx="11621574" cy="4677306"/>
              </a:xfrm>
              <a:prstGeom prst="rect">
                <a:avLst/>
              </a:prstGeom>
              <a:blipFill>
                <a:blip r:embed="rId3"/>
                <a:stretch>
                  <a:fillRect l="-630" b="-1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70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28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Modelling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138179"/>
            <a:ext cx="10710472" cy="5340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b="1" dirty="0">
                <a:latin typeface="+mj-lt"/>
              </a:rPr>
              <a:t>Model: Deep Neural Network (DNN)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lt"/>
              </a:rPr>
              <a:t>Xavier Initialization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j-lt"/>
              </a:rPr>
              <a:t>Gradient</a:t>
            </a:r>
            <a:r>
              <a:rPr lang="ko-KR" altLang="en-US" b="1" dirty="0">
                <a:latin typeface="+mj-lt"/>
              </a:rPr>
              <a:t> 발산하거나 소멸하는 현상을 완화하기 위하여</a:t>
            </a:r>
            <a:r>
              <a:rPr lang="en-US" altLang="ko-KR" b="1" dirty="0">
                <a:latin typeface="+mj-lt"/>
              </a:rPr>
              <a:t>, </a:t>
            </a:r>
            <a:r>
              <a:rPr lang="ko-KR" altLang="en-US" b="1" dirty="0">
                <a:latin typeface="+mj-lt"/>
              </a:rPr>
              <a:t>가중치 초기화할 때 출력 값들이 일정 분포를 따르도록 조정해주는 작업</a:t>
            </a:r>
            <a:endParaRPr lang="en-US" altLang="ko-KR" b="1" dirty="0">
              <a:latin typeface="+mj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+mj-lt"/>
              </a:rPr>
              <a:t>Glorot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uniform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distribution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U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[-1/√n, 1/√n]</a:t>
            </a:r>
            <a:r>
              <a:rPr lang="ko-KR" altLang="en-US" b="1" dirty="0">
                <a:latin typeface="+mj-lt"/>
              </a:rPr>
              <a:t> 분포 가정</a:t>
            </a:r>
            <a:endParaRPr lang="en-US" altLang="ko-KR" b="1" dirty="0">
              <a:latin typeface="+mj-lt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lt"/>
              </a:rPr>
              <a:t>Batch Normalization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j-lt"/>
              </a:rPr>
              <a:t>네트워크의 각 레이어 혹은 활성화 함수를 적용할 때 입력 값의 분산이 달라짐에 따라 </a:t>
            </a:r>
            <a:r>
              <a:rPr lang="en-US" altLang="ko-KR" b="1" dirty="0">
                <a:latin typeface="+mj-lt"/>
              </a:rPr>
              <a:t>Gradient </a:t>
            </a:r>
            <a:r>
              <a:rPr lang="ko-KR" altLang="en-US" b="1" dirty="0">
                <a:latin typeface="+mj-lt"/>
              </a:rPr>
              <a:t>발산</a:t>
            </a:r>
            <a:r>
              <a:rPr lang="en-US" altLang="ko-KR" b="1" dirty="0">
                <a:latin typeface="+mj-lt"/>
              </a:rPr>
              <a:t>/</a:t>
            </a:r>
            <a:r>
              <a:rPr lang="ko-KR" altLang="en-US" b="1" dirty="0">
                <a:latin typeface="+mj-lt"/>
              </a:rPr>
              <a:t>소멸 문제 발생</a:t>
            </a:r>
            <a:endParaRPr lang="en-US" altLang="ko-KR" b="1" dirty="0">
              <a:latin typeface="+mj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j-lt"/>
              </a:rPr>
              <a:t>이전 레이어의 파라미터 변화로 인하여 현재 레이어의 입력 분포가 바뀜</a:t>
            </a:r>
            <a:r>
              <a:rPr lang="en-US" altLang="ko-KR" b="1" dirty="0">
                <a:latin typeface="+mj-lt"/>
              </a:rPr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latin typeface="+mj-lt"/>
              </a:rPr>
              <a:t>    </a:t>
            </a:r>
            <a:r>
              <a:rPr lang="ko-KR" altLang="en-US" b="1" dirty="0">
                <a:latin typeface="+mj-lt"/>
              </a:rPr>
              <a:t>레이어를 거칠 때마다 이러한 현상은 더 증폭되어 결국 학습이 잘 되지 않는 문제 발생</a:t>
            </a:r>
            <a:endParaRPr lang="en-US" altLang="ko-KR" b="1" dirty="0">
              <a:latin typeface="+mj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+mj-lt"/>
              </a:rPr>
              <a:t>해당 문제를 해결하기 위해 각 레이어마다 정규화 하는 레이어를 따로 두어 변형된 분포가 나오지 않도록 조정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29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Modelling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138179"/>
            <a:ext cx="11621574" cy="398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b="1" dirty="0">
                <a:latin typeface="+mj-lt"/>
              </a:rPr>
              <a:t>Model: Deep Neural Network (DNN)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lt"/>
              </a:rPr>
              <a:t>Dropout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j-lt"/>
              </a:rPr>
              <a:t>Deep learning model</a:t>
            </a:r>
            <a:r>
              <a:rPr lang="ko-KR" altLang="en-US" b="1" dirty="0">
                <a:latin typeface="+mj-lt"/>
              </a:rPr>
              <a:t>의 치명적인 단점은 </a:t>
            </a:r>
            <a:r>
              <a:rPr lang="en-US" altLang="ko-KR" b="1" dirty="0">
                <a:latin typeface="+mj-lt"/>
              </a:rPr>
              <a:t>over-fitting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j-lt"/>
              </a:rPr>
              <a:t>Over-fitting</a:t>
            </a:r>
            <a:r>
              <a:rPr lang="ko-KR" altLang="en-US" b="1" dirty="0">
                <a:latin typeface="+mj-lt"/>
              </a:rPr>
              <a:t>을 방지하기 위해 각 층마다 일정 비율의 정보를 </a:t>
            </a:r>
            <a:r>
              <a:rPr lang="en-US" altLang="ko-KR" b="1" dirty="0">
                <a:latin typeface="+mj-lt"/>
              </a:rPr>
              <a:t>dropout </a:t>
            </a:r>
            <a:r>
              <a:rPr lang="ko-KR" altLang="en-US" b="1" dirty="0">
                <a:latin typeface="+mj-lt"/>
              </a:rPr>
              <a:t>시킴</a:t>
            </a:r>
            <a:endParaRPr lang="en-US" altLang="ko-KR" b="1" dirty="0">
              <a:latin typeface="+mj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j-lt"/>
              </a:rPr>
              <a:t>Model</a:t>
            </a:r>
            <a:r>
              <a:rPr lang="ko-KR" altLang="en-US" b="1" dirty="0">
                <a:latin typeface="+mj-lt"/>
              </a:rPr>
              <a:t>에서는 </a:t>
            </a:r>
            <a:r>
              <a:rPr lang="en-US" altLang="ko-KR" b="1" dirty="0">
                <a:latin typeface="+mj-lt"/>
              </a:rPr>
              <a:t>dropout </a:t>
            </a:r>
            <a:r>
              <a:rPr lang="ko-KR" altLang="en-US" b="1" dirty="0">
                <a:latin typeface="+mj-lt"/>
              </a:rPr>
              <a:t>비율을 </a:t>
            </a:r>
            <a:r>
              <a:rPr lang="en-US" altLang="ko-KR" b="1" dirty="0">
                <a:latin typeface="+mj-lt"/>
              </a:rPr>
              <a:t>0.2</a:t>
            </a:r>
            <a:r>
              <a:rPr lang="ko-KR" altLang="en-US" b="1" dirty="0">
                <a:latin typeface="+mj-lt"/>
              </a:rPr>
              <a:t>로 설정하여 매 층마다 랜덤하게 뽑힌 </a:t>
            </a:r>
            <a:r>
              <a:rPr lang="en-US" altLang="ko-KR" b="1" dirty="0">
                <a:latin typeface="+mj-lt"/>
              </a:rPr>
              <a:t>80% </a:t>
            </a:r>
            <a:r>
              <a:rPr lang="ko-KR" altLang="en-US" b="1" dirty="0">
                <a:latin typeface="+mj-lt"/>
              </a:rPr>
              <a:t>정보만 가지고 학습</a:t>
            </a:r>
            <a:endParaRPr lang="en-US" altLang="ko-KR" b="1" dirty="0">
              <a:latin typeface="+mj-lt"/>
            </a:endParaRP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lt"/>
              </a:rPr>
              <a:t>Callback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j-lt"/>
              </a:rPr>
              <a:t>Early stopping: </a:t>
            </a:r>
            <a:r>
              <a:rPr lang="ko-KR" altLang="en-US" b="1" dirty="0">
                <a:latin typeface="+mj-lt"/>
              </a:rPr>
              <a:t>지정한 횟수만큼 성능이 개선되지 않으면 학습 중단</a:t>
            </a:r>
            <a:endParaRPr lang="en-US" altLang="ko-KR" b="1" dirty="0">
              <a:latin typeface="+mj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+mj-lt"/>
              </a:rPr>
              <a:t>ReduceLROnPlateau</a:t>
            </a:r>
            <a:r>
              <a:rPr lang="en-US" altLang="ko-KR" b="1" dirty="0">
                <a:latin typeface="+mj-lt"/>
              </a:rPr>
              <a:t>: </a:t>
            </a:r>
            <a:r>
              <a:rPr lang="ko-KR" altLang="en-US" b="1" dirty="0">
                <a:latin typeface="+mj-lt"/>
              </a:rPr>
              <a:t>지정한 횟수만큼 성능이 개선되지 않으면 </a:t>
            </a:r>
            <a:r>
              <a:rPr lang="ko-KR" altLang="en-US" b="1" dirty="0" err="1">
                <a:latin typeface="+mj-lt"/>
              </a:rPr>
              <a:t>학습률을</a:t>
            </a:r>
            <a:r>
              <a:rPr lang="ko-KR" altLang="en-US" b="1" dirty="0">
                <a:latin typeface="+mj-lt"/>
              </a:rPr>
              <a:t> 반으로 낮춰서 학습 진행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53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Condition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200" y="1518711"/>
            <a:ext cx="11849878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XYZ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Call Option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	(S_0 = 50,000 / sigma = 40% / q = 0% / K = 55,000 / 100,000</a:t>
            </a:r>
            <a:r>
              <a:rPr lang="ko-KR" altLang="en-US" sz="2400" b="1" dirty="0">
                <a:latin typeface="+mj-lt"/>
              </a:rPr>
              <a:t>계약</a:t>
            </a:r>
            <a:r>
              <a:rPr lang="en-US" altLang="ko-KR" sz="2400" b="1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Dynamic hedging Condition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	- 6</a:t>
            </a:r>
            <a:r>
              <a:rPr lang="ko-KR" altLang="en-US" sz="2400" b="1" dirty="0">
                <a:latin typeface="+mj-lt"/>
              </a:rPr>
              <a:t>개월 </a:t>
            </a:r>
            <a:r>
              <a:rPr lang="en-US" altLang="ko-KR" sz="2400" b="1" dirty="0">
                <a:latin typeface="+mj-lt"/>
              </a:rPr>
              <a:t>XYZ</a:t>
            </a:r>
            <a:r>
              <a:rPr lang="ko-KR" altLang="en-US" sz="2400" b="1" dirty="0">
                <a:latin typeface="+mj-lt"/>
              </a:rPr>
              <a:t>종목 옵션 매수</a:t>
            </a:r>
            <a:r>
              <a:rPr lang="en-US" altLang="ko-KR" sz="2400" b="1" dirty="0">
                <a:latin typeface="+mj-lt"/>
              </a:rPr>
              <a:t>(imp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vol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34%)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or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ko-KR" altLang="en-US" sz="2400" b="1" dirty="0">
                <a:highlight>
                  <a:srgbClr val="FFFF00"/>
                </a:highlight>
                <a:latin typeface="+mj-lt"/>
              </a:rPr>
              <a:t>매도</a:t>
            </a:r>
            <a:r>
              <a:rPr lang="en-US" altLang="ko-KR" sz="2400" b="1" dirty="0">
                <a:highlight>
                  <a:srgbClr val="FFFF00"/>
                </a:highlight>
                <a:latin typeface="+mj-lt"/>
              </a:rPr>
              <a:t>(imp vol 46%)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	- Transaction cost (</a:t>
            </a:r>
            <a:r>
              <a:rPr lang="ko-KR" altLang="en-US" sz="2400" b="1" dirty="0">
                <a:latin typeface="+mj-lt"/>
              </a:rPr>
              <a:t>거래비용</a:t>
            </a:r>
            <a:r>
              <a:rPr lang="en-US" altLang="ko-KR" sz="2400" b="1" dirty="0">
                <a:latin typeface="+mj-lt"/>
              </a:rPr>
              <a:t>) </a:t>
            </a:r>
            <a:r>
              <a:rPr lang="ko-KR" altLang="en-US" sz="2400" b="1" dirty="0">
                <a:latin typeface="+mj-lt"/>
              </a:rPr>
              <a:t>→ 매도 시 </a:t>
            </a:r>
            <a:r>
              <a:rPr lang="en-US" altLang="ko-KR" sz="2400" b="1" dirty="0">
                <a:latin typeface="+mj-lt"/>
              </a:rPr>
              <a:t>0.1%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j-lt"/>
              </a:rPr>
              <a:t>	- </a:t>
            </a:r>
            <a:r>
              <a:rPr lang="ko-KR" altLang="en-US" sz="2400" b="1" dirty="0">
                <a:latin typeface="+mj-lt"/>
              </a:rPr>
              <a:t>자금 비용 </a:t>
            </a:r>
            <a:r>
              <a:rPr lang="en-US" altLang="ko-KR" sz="2400" b="1" dirty="0">
                <a:latin typeface="+mj-lt"/>
              </a:rPr>
              <a:t>4% (risk-free rate</a:t>
            </a:r>
            <a:r>
              <a:rPr lang="ko-KR" altLang="en-US" sz="2400" b="1" dirty="0">
                <a:latin typeface="+mj-lt"/>
              </a:rPr>
              <a:t>도 동일</a:t>
            </a:r>
            <a:r>
              <a:rPr lang="en-US" altLang="ko-KR" sz="2400" b="1" dirty="0">
                <a:latin typeface="+mj-lt"/>
              </a:rPr>
              <a:t>)</a:t>
            </a:r>
            <a:endParaRPr lang="ko-KR" altLang="en-US" sz="2400" b="1" dirty="0"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30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Modelling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138179"/>
            <a:ext cx="11621574" cy="9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0" b="1" dirty="0">
                <a:latin typeface="+mj-lt"/>
              </a:rPr>
              <a:t>Model: Deep Neural Network (DNN)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lt"/>
              </a:rPr>
              <a:t>Model</a:t>
            </a:r>
            <a:r>
              <a:rPr lang="ko-KR" altLang="en-US" sz="2000" b="1" dirty="0">
                <a:latin typeface="+mj-lt"/>
              </a:rPr>
              <a:t>의 구성 및 학습결과</a:t>
            </a:r>
            <a:endParaRPr lang="en-US" altLang="ko-KR" b="1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4B674D-8048-66DA-D46A-9F669386C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00" y="2310032"/>
            <a:ext cx="2832303" cy="392621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E0B006-B5F5-E002-F2E9-A23A649B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29" y="2310032"/>
            <a:ext cx="5967871" cy="392621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31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16215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>
                <a:latin typeface="+mj-lt"/>
              </a:rPr>
              <a:t>분석 결과</a:t>
            </a:r>
            <a:endParaRPr lang="en-US" altLang="ko-KR" sz="2000" b="1" dirty="0">
              <a:latin typeface="+mj-lt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DB80257E-6A96-A57E-1DD2-55506559A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23583"/>
              </p:ext>
            </p:extLst>
          </p:nvPr>
        </p:nvGraphicFramePr>
        <p:xfrm>
          <a:off x="701288" y="2213556"/>
          <a:ext cx="6107660" cy="345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837">
                  <a:extLst>
                    <a:ext uri="{9D8B030D-6E8A-4147-A177-3AD203B41FA5}">
                      <a16:colId xmlns:a16="http://schemas.microsoft.com/office/drawing/2014/main" val="1011183480"/>
                    </a:ext>
                  </a:extLst>
                </a:gridCol>
                <a:gridCol w="1787993">
                  <a:extLst>
                    <a:ext uri="{9D8B030D-6E8A-4147-A177-3AD203B41FA5}">
                      <a16:colId xmlns:a16="http://schemas.microsoft.com/office/drawing/2014/main" val="162095573"/>
                    </a:ext>
                  </a:extLst>
                </a:gridCol>
                <a:gridCol w="1526915">
                  <a:extLst>
                    <a:ext uri="{9D8B030D-6E8A-4147-A177-3AD203B41FA5}">
                      <a16:colId xmlns:a16="http://schemas.microsoft.com/office/drawing/2014/main" val="1419593432"/>
                    </a:ext>
                  </a:extLst>
                </a:gridCol>
                <a:gridCol w="1526915">
                  <a:extLst>
                    <a:ext uri="{9D8B030D-6E8A-4147-A177-3AD203B41FA5}">
                      <a16:colId xmlns:a16="http://schemas.microsoft.com/office/drawing/2014/main" val="3165102963"/>
                    </a:ext>
                  </a:extLst>
                </a:gridCol>
              </a:tblGrid>
              <a:tr h="104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BSM</a:t>
                      </a:r>
                    </a:p>
                    <a:p>
                      <a:pPr algn="ctr" latinLnBrk="1"/>
                      <a:r>
                        <a:rPr lang="en-US" altLang="ko-KR" dirty="0"/>
                        <a:t>delta hedging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DNN </a:t>
                      </a:r>
                    </a:p>
                    <a:p>
                      <a:pPr algn="ctr" latinLnBrk="1"/>
                      <a:r>
                        <a:rPr lang="en-US" altLang="ko-KR" dirty="0"/>
                        <a:t>hedging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비용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절감 효과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950430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KOSPI200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770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(2,719)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-453%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87692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삼성전자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185,723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110,182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-41%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6048801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한국전력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106,873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26,470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-75%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420855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SK</a:t>
                      </a:r>
                      <a:r>
                        <a:rPr lang="ko-KR" altLang="en-US" b="1" dirty="0"/>
                        <a:t>텔레콤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254,668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92,156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-64%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2853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C2B07F-6B15-1B34-0ADD-4F6E90FBC89D}"/>
              </a:ext>
            </a:extLst>
          </p:cNvPr>
          <p:cNvSpPr txBox="1"/>
          <p:nvPr/>
        </p:nvSpPr>
        <p:spPr>
          <a:xfrm>
            <a:off x="6949100" y="2148088"/>
            <a:ext cx="4653695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/>
              <a:t>벤치마크는 </a:t>
            </a:r>
            <a:r>
              <a:rPr lang="en-US" altLang="ko-KR" sz="2200" b="1" dirty="0"/>
              <a:t>BSM </a:t>
            </a:r>
            <a:r>
              <a:rPr lang="ko-KR" altLang="en-US" sz="2200" b="1" dirty="0"/>
              <a:t>델타로 다이나믹 델타 </a:t>
            </a:r>
            <a:r>
              <a:rPr lang="ko-KR" altLang="en-US" sz="2200" b="1" dirty="0" err="1"/>
              <a:t>헷징을</a:t>
            </a:r>
            <a:r>
              <a:rPr lang="ko-KR" altLang="en-US" sz="2200" b="1" dirty="0"/>
              <a:t> 하였을 때 </a:t>
            </a:r>
            <a:r>
              <a:rPr lang="ko-KR" altLang="en-US" sz="2200" b="1" dirty="0" err="1"/>
              <a:t>헷지</a:t>
            </a:r>
            <a:r>
              <a:rPr lang="ko-KR" altLang="en-US" sz="2200" b="1" dirty="0"/>
              <a:t> 비용임</a:t>
            </a:r>
            <a:r>
              <a:rPr lang="en-US" altLang="ko-KR" sz="22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/>
              <a:t>전반적으로 비용절감 측면에서 탁월한 효과를 보임</a:t>
            </a:r>
            <a:r>
              <a:rPr lang="en-US" altLang="ko-KR" sz="22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/>
              <a:t>모델로 학습한 델타의 변동은 </a:t>
            </a:r>
            <a:r>
              <a:rPr lang="en-US" altLang="ko-KR" sz="2200" b="1" dirty="0"/>
              <a:t>BSM </a:t>
            </a:r>
            <a:r>
              <a:rPr lang="ko-KR" altLang="en-US" sz="2200" b="1" dirty="0"/>
              <a:t>델타 변동 대비 매우 큼</a:t>
            </a:r>
            <a:r>
              <a:rPr lang="en-US" altLang="ko-KR" sz="2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32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16215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>
                <a:latin typeface="+mj-lt"/>
              </a:rPr>
              <a:t>분석 결과</a:t>
            </a:r>
            <a:endParaRPr lang="en-US" altLang="ko-KR" sz="2000" b="1" dirty="0">
              <a:latin typeface="+mj-lt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DB80257E-6A96-A57E-1DD2-55506559A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69428"/>
              </p:ext>
            </p:extLst>
          </p:nvPr>
        </p:nvGraphicFramePr>
        <p:xfrm>
          <a:off x="701288" y="2213556"/>
          <a:ext cx="6107660" cy="345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837">
                  <a:extLst>
                    <a:ext uri="{9D8B030D-6E8A-4147-A177-3AD203B41FA5}">
                      <a16:colId xmlns:a16="http://schemas.microsoft.com/office/drawing/2014/main" val="1011183480"/>
                    </a:ext>
                  </a:extLst>
                </a:gridCol>
                <a:gridCol w="1787993">
                  <a:extLst>
                    <a:ext uri="{9D8B030D-6E8A-4147-A177-3AD203B41FA5}">
                      <a16:colId xmlns:a16="http://schemas.microsoft.com/office/drawing/2014/main" val="162095573"/>
                    </a:ext>
                  </a:extLst>
                </a:gridCol>
                <a:gridCol w="1526915">
                  <a:extLst>
                    <a:ext uri="{9D8B030D-6E8A-4147-A177-3AD203B41FA5}">
                      <a16:colId xmlns:a16="http://schemas.microsoft.com/office/drawing/2014/main" val="1419593432"/>
                    </a:ext>
                  </a:extLst>
                </a:gridCol>
                <a:gridCol w="1526915">
                  <a:extLst>
                    <a:ext uri="{9D8B030D-6E8A-4147-A177-3AD203B41FA5}">
                      <a16:colId xmlns:a16="http://schemas.microsoft.com/office/drawing/2014/main" val="3165102963"/>
                    </a:ext>
                  </a:extLst>
                </a:gridCol>
              </a:tblGrid>
              <a:tr h="104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BSM</a:t>
                      </a:r>
                    </a:p>
                    <a:p>
                      <a:pPr algn="ctr" latinLnBrk="1"/>
                      <a:r>
                        <a:rPr lang="en-US" altLang="ko-KR" dirty="0"/>
                        <a:t>delta hedging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DNN </a:t>
                      </a:r>
                    </a:p>
                    <a:p>
                      <a:pPr algn="ctr" latinLnBrk="1"/>
                      <a:r>
                        <a:rPr lang="en-US" altLang="ko-KR" dirty="0"/>
                        <a:t>hedging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비용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절감 효과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950430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KOSPI200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770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(2,719)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-453%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87692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삼성전자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185,723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110,182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-41%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6048801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한국전력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106,873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26,470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-75%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420855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SK</a:t>
                      </a:r>
                      <a:r>
                        <a:rPr lang="ko-KR" altLang="en-US" b="1" dirty="0"/>
                        <a:t>텔레콤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254,668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92,156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-64%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2853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C2B07F-6B15-1B34-0ADD-4F6E90FBC89D}"/>
              </a:ext>
            </a:extLst>
          </p:cNvPr>
          <p:cNvSpPr txBox="1"/>
          <p:nvPr/>
        </p:nvSpPr>
        <p:spPr>
          <a:xfrm>
            <a:off x="6953593" y="2148688"/>
            <a:ext cx="4848567" cy="307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/>
              <a:t>BSM </a:t>
            </a:r>
            <a:r>
              <a:rPr lang="ko-KR" altLang="en-US" sz="2200" b="1" dirty="0" err="1"/>
              <a:t>델타헷징의</a:t>
            </a:r>
            <a:r>
              <a:rPr lang="ko-KR" altLang="en-US" sz="2200" b="1" dirty="0"/>
              <a:t> 경우 변동성은 </a:t>
            </a:r>
            <a:r>
              <a:rPr lang="en-US" altLang="ko-KR" sz="2200" b="1" dirty="0"/>
              <a:t>constant. </a:t>
            </a:r>
            <a:r>
              <a:rPr lang="ko-KR" altLang="en-US" sz="2200" b="1" dirty="0"/>
              <a:t>반면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해당 모델은 주가 변동을 그 시점의 변수에 따라 다르게 추정하기 때문에 주가 하락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상승에 더 민감하게 반응하는 모습을 보임</a:t>
            </a:r>
            <a:r>
              <a:rPr lang="en-US" altLang="ko-KR" sz="2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2043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16215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분석 결과</a:t>
            </a:r>
            <a:endParaRPr lang="en-US" altLang="ko-KR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/>
              <a:t>기초 자산의 변동성이 클 수록 예측력은 높아짐</a:t>
            </a:r>
            <a:endParaRPr lang="en-US" altLang="ko-KR" sz="2200" b="1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DB80257E-6A96-A57E-1DD2-55506559A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73268"/>
              </p:ext>
            </p:extLst>
          </p:nvPr>
        </p:nvGraphicFramePr>
        <p:xfrm>
          <a:off x="1469909" y="2572761"/>
          <a:ext cx="10357332" cy="345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066">
                  <a:extLst>
                    <a:ext uri="{9D8B030D-6E8A-4147-A177-3AD203B41FA5}">
                      <a16:colId xmlns:a16="http://schemas.microsoft.com/office/drawing/2014/main" val="1011183480"/>
                    </a:ext>
                  </a:extLst>
                </a:gridCol>
                <a:gridCol w="1873800">
                  <a:extLst>
                    <a:ext uri="{9D8B030D-6E8A-4147-A177-3AD203B41FA5}">
                      <a16:colId xmlns:a16="http://schemas.microsoft.com/office/drawing/2014/main" val="162095573"/>
                    </a:ext>
                  </a:extLst>
                </a:gridCol>
                <a:gridCol w="1873800">
                  <a:extLst>
                    <a:ext uri="{9D8B030D-6E8A-4147-A177-3AD203B41FA5}">
                      <a16:colId xmlns:a16="http://schemas.microsoft.com/office/drawing/2014/main" val="1419593432"/>
                    </a:ext>
                  </a:extLst>
                </a:gridCol>
                <a:gridCol w="1726222">
                  <a:extLst>
                    <a:ext uri="{9D8B030D-6E8A-4147-A177-3AD203B41FA5}">
                      <a16:colId xmlns:a16="http://schemas.microsoft.com/office/drawing/2014/main" val="3165102963"/>
                    </a:ext>
                  </a:extLst>
                </a:gridCol>
                <a:gridCol w="1726222">
                  <a:extLst>
                    <a:ext uri="{9D8B030D-6E8A-4147-A177-3AD203B41FA5}">
                      <a16:colId xmlns:a16="http://schemas.microsoft.com/office/drawing/2014/main" val="901237749"/>
                    </a:ext>
                  </a:extLst>
                </a:gridCol>
                <a:gridCol w="1726222">
                  <a:extLst>
                    <a:ext uri="{9D8B030D-6E8A-4147-A177-3AD203B41FA5}">
                      <a16:colId xmlns:a16="http://schemas.microsoft.com/office/drawing/2014/main" val="3575115977"/>
                    </a:ext>
                  </a:extLst>
                </a:gridCol>
              </a:tblGrid>
              <a:tr h="104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종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BSM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delta hedging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DNN 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hedging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비용 </a:t>
                      </a:r>
                      <a:endParaRPr lang="en-US" altLang="ko-KR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절감 효과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옵션 주기동안</a:t>
                      </a:r>
                      <a:endParaRPr lang="en-US" altLang="ko-KR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실현변동성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Model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Mean Error Squared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950430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KOSPI200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770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(2,719)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-453%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19.20%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0.15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87692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삼성전자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185,723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110,182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-41%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23.20%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0.03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6048801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한국전력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106,873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26,470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-75%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30%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0.009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420855"/>
                  </a:ext>
                </a:extLst>
              </a:tr>
              <a:tr h="60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SK</a:t>
                      </a:r>
                      <a:r>
                        <a:rPr lang="ko-KR" altLang="en-US" b="1" dirty="0"/>
                        <a:t>텔레콤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254,668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92,156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-64%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22.70%</a:t>
                      </a:r>
                      <a:endParaRPr lang="ko-KR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0.09</a:t>
                      </a:r>
                      <a:endParaRPr lang="ko-KR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285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94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335718" cy="4310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/>
              <a:t>KOSPI200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모델로 예측한 델타의 변동은 매우 큼</a:t>
            </a:r>
            <a:r>
              <a:rPr lang="en-US" altLang="ko-KR" sz="2000" b="1" dirty="0"/>
              <a:t>. 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지속적인 하락국면에서 이론 델타 값의 변동은 거의 없지만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모델의 델타 값은 주가 변동에 따라 매우 크게 바뀜</a:t>
            </a:r>
            <a:r>
              <a:rPr lang="en-US" altLang="ko-KR" sz="2000" b="1" dirty="0"/>
              <a:t>.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거래비용을 고려한 후에도 </a:t>
            </a:r>
            <a:r>
              <a:rPr lang="ko-KR" altLang="en-US" sz="2000" b="1" dirty="0" err="1"/>
              <a:t>헷지</a:t>
            </a:r>
            <a:r>
              <a:rPr lang="ko-KR" altLang="en-US" sz="2000" b="1" dirty="0"/>
              <a:t> 비용은 절감되었으며 특히 해당 종목의 경우 오히려 수익을 거두기도 함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45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35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33571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/>
              <a:t>KOSPI200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2ADAC80-C35C-FC72-AEA7-3D987465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380" y="1371231"/>
            <a:ext cx="2955870" cy="42564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2629E10-B8A4-8F42-418D-CAE0116A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42" y="1371231"/>
            <a:ext cx="2979518" cy="42564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ED659-88B1-07C1-E818-4707D7E49A72}"/>
              </a:ext>
            </a:extLst>
          </p:cNvPr>
          <p:cNvSpPr txBox="1"/>
          <p:nvPr/>
        </p:nvSpPr>
        <p:spPr>
          <a:xfrm>
            <a:off x="2972872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BSM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74E39-2ABB-92CC-F57D-CA4E5001F23D}"/>
              </a:ext>
            </a:extLst>
          </p:cNvPr>
          <p:cNvSpPr txBox="1"/>
          <p:nvPr/>
        </p:nvSpPr>
        <p:spPr>
          <a:xfrm>
            <a:off x="7238158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DNN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6726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36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335718" cy="200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/>
              <a:t>삼성전자</a:t>
            </a:r>
            <a:endParaRPr lang="en-US" altLang="ko-KR" sz="2200" b="1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/>
              <a:t>BSM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delta</a:t>
            </a:r>
            <a:r>
              <a:rPr lang="ko-KR" altLang="en-US" sz="2000" b="1" dirty="0"/>
              <a:t> 변동 대비 </a:t>
            </a:r>
            <a:r>
              <a:rPr lang="en-US" altLang="ko-KR" sz="2000" b="1" dirty="0"/>
              <a:t>Model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delta </a:t>
            </a:r>
            <a:r>
              <a:rPr lang="ko-KR" altLang="en-US" sz="2000" b="1" dirty="0"/>
              <a:t>변동은 큼</a:t>
            </a:r>
            <a:r>
              <a:rPr lang="en-US" altLang="ko-KR" sz="2000" b="1" dirty="0"/>
              <a:t>.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/>
              <a:t>Model</a:t>
            </a:r>
            <a:r>
              <a:rPr lang="ko-KR" altLang="en-US" sz="2000" b="1" dirty="0"/>
              <a:t>에서 도출된 </a:t>
            </a:r>
            <a:r>
              <a:rPr lang="en-US" altLang="ko-KR" sz="2000" b="1" dirty="0"/>
              <a:t>Delta</a:t>
            </a:r>
            <a:r>
              <a:rPr lang="ko-KR" altLang="en-US" sz="2000" b="1" dirty="0"/>
              <a:t>는 주가 흐름을 더 잘 따름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69781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37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33571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/>
              <a:t>삼성전자</a:t>
            </a:r>
            <a:endParaRPr lang="en-US" altLang="ko-KR" sz="22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40FE025-53DC-40A3-7177-F915CE00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800" y="1292772"/>
            <a:ext cx="3097029" cy="445230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982316D-B7BD-68D8-3FAE-B581475B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86" y="1292772"/>
            <a:ext cx="3097029" cy="445230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132F4-7500-B7D7-6C7A-3A258AEB69B2}"/>
              </a:ext>
            </a:extLst>
          </p:cNvPr>
          <p:cNvSpPr txBox="1"/>
          <p:nvPr/>
        </p:nvSpPr>
        <p:spPr>
          <a:xfrm>
            <a:off x="2972872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BSM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B78CF-3A8A-F8B9-D6F3-FE5A89F1454B}"/>
              </a:ext>
            </a:extLst>
          </p:cNvPr>
          <p:cNvSpPr txBox="1"/>
          <p:nvPr/>
        </p:nvSpPr>
        <p:spPr>
          <a:xfrm>
            <a:off x="7238158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DNN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8121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38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549694" cy="277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/>
              <a:t>한국전력</a:t>
            </a:r>
            <a:endParaRPr lang="en-US" altLang="ko-KR" sz="2200" b="1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선택한 종목 중 가장 잘 </a:t>
            </a:r>
            <a:r>
              <a:rPr lang="en-US" altLang="ko-KR" sz="2000" b="1" dirty="0"/>
              <a:t>BSM </a:t>
            </a:r>
            <a:r>
              <a:rPr lang="ko-KR" altLang="en-US" sz="2000" b="1" dirty="0"/>
              <a:t>델타 추이를 잘 따르고 있음</a:t>
            </a:r>
            <a:r>
              <a:rPr lang="en-US" altLang="ko-KR" sz="2000" b="1" dirty="0"/>
              <a:t>.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주가 변동성이 가장 높은 종목이며</a:t>
            </a:r>
            <a:r>
              <a:rPr lang="en-US" altLang="ko-KR" sz="2000" b="1" dirty="0"/>
              <a:t>, BSM </a:t>
            </a:r>
            <a:r>
              <a:rPr lang="ko-KR" altLang="en-US" sz="2000" b="1" dirty="0"/>
              <a:t>델타 변동 또한 큼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주가 변동성이 클 수록 주가 변동 대비 </a:t>
            </a:r>
            <a:r>
              <a:rPr lang="en-US" altLang="ko-KR" sz="2000" b="1" dirty="0"/>
              <a:t>Call option </a:t>
            </a:r>
            <a:r>
              <a:rPr lang="ko-KR" altLang="en-US" sz="2000" b="1" dirty="0"/>
              <a:t>가치 변화의 관계를 더 잘 포착해 냄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630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39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549694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dirty="0"/>
              <a:t>한국전력</a:t>
            </a:r>
            <a:endParaRPr lang="en-US" altLang="ko-KR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64D42-7FC4-C3E1-3E58-08C34554E106}"/>
              </a:ext>
            </a:extLst>
          </p:cNvPr>
          <p:cNvSpPr txBox="1"/>
          <p:nvPr/>
        </p:nvSpPr>
        <p:spPr>
          <a:xfrm>
            <a:off x="2972872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BSM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79DBF-9134-C7BC-07CC-2352B3F75A6B}"/>
              </a:ext>
            </a:extLst>
          </p:cNvPr>
          <p:cNvSpPr txBox="1"/>
          <p:nvPr/>
        </p:nvSpPr>
        <p:spPr>
          <a:xfrm>
            <a:off x="7238158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DNN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C100918-6445-E8BD-762E-5E7A140BD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23" y="1338654"/>
            <a:ext cx="3121583" cy="44228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B059537-80C8-CE71-95DF-E44986EFF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809" y="1337287"/>
            <a:ext cx="3121583" cy="44228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2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8884E9-D438-4850-B783-BB676DBD667C}"/>
              </a:ext>
            </a:extLst>
          </p:cNvPr>
          <p:cNvSpPr txBox="1"/>
          <p:nvPr/>
        </p:nvSpPr>
        <p:spPr>
          <a:xfrm>
            <a:off x="457200" y="1518711"/>
            <a:ext cx="1081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>
                <a:latin typeface="+mj-lt"/>
              </a:rPr>
              <a:t>실현되는 기초자산의 변동성이 </a:t>
            </a:r>
            <a:r>
              <a:rPr lang="en-US" altLang="ko-KR" sz="2400" b="1" dirty="0">
                <a:latin typeface="+mj-lt"/>
              </a:rPr>
              <a:t>40%</a:t>
            </a:r>
            <a:r>
              <a:rPr lang="ko-KR" altLang="en-US" sz="2400" b="1" dirty="0">
                <a:latin typeface="+mj-lt"/>
              </a:rPr>
              <a:t>를 유지하도록 </a:t>
            </a:r>
            <a:r>
              <a:rPr lang="en-US" altLang="ko-KR" sz="2400" b="1" dirty="0">
                <a:latin typeface="+mj-lt"/>
              </a:rPr>
              <a:t>6</a:t>
            </a:r>
            <a:r>
              <a:rPr lang="ko-KR" altLang="en-US" sz="2400" b="1" dirty="0">
                <a:latin typeface="+mj-lt"/>
              </a:rPr>
              <a:t>개월 동안의 일별 주가 생성하고</a:t>
            </a:r>
            <a:r>
              <a:rPr lang="en-US" altLang="ko-KR" sz="2400" b="1" dirty="0">
                <a:latin typeface="+mj-lt"/>
              </a:rPr>
              <a:t>,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Path</a:t>
            </a:r>
            <a:r>
              <a:rPr lang="ko-KR" altLang="en-US" sz="2400" b="1" dirty="0">
                <a:latin typeface="+mj-lt"/>
              </a:rPr>
              <a:t>를 따라 </a:t>
            </a:r>
            <a:r>
              <a:rPr lang="en-US" altLang="ko-KR" sz="2400" b="1" dirty="0">
                <a:latin typeface="+mj-lt"/>
              </a:rPr>
              <a:t>hedging.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012C80-B817-457D-BA5F-AA2FA6FA2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14"/>
          <a:stretch/>
        </p:blipFill>
        <p:spPr>
          <a:xfrm>
            <a:off x="1115868" y="3000827"/>
            <a:ext cx="5722889" cy="24419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B5275D-A489-4D29-9B4F-4F5252B72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86" y="3000826"/>
            <a:ext cx="3734046" cy="24419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49E9FB-7A95-41BB-8CA1-64517B7C7BCF}"/>
              </a:ext>
            </a:extLst>
          </p:cNvPr>
          <p:cNvSpPr txBox="1"/>
          <p:nvPr/>
        </p:nvSpPr>
        <p:spPr>
          <a:xfrm>
            <a:off x="3450771" y="2496317"/>
            <a:ext cx="5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&lt;1000</a:t>
            </a:r>
            <a:r>
              <a:rPr lang="ko-KR" altLang="en-US" b="1" dirty="0">
                <a:latin typeface="+mj-lt"/>
              </a:rPr>
              <a:t>회 시뮬레이션을 통한 주가 </a:t>
            </a:r>
            <a:r>
              <a:rPr lang="en-US" altLang="ko-KR" b="1" dirty="0">
                <a:latin typeface="+mj-lt"/>
              </a:rPr>
              <a:t>Path&gt;</a:t>
            </a:r>
            <a:endParaRPr lang="ko-KR" altLang="en-US" b="1" dirty="0">
              <a:latin typeface="+mj-lt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E3F20C1-A0A0-4316-9763-A3666E8E9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865168"/>
              </p:ext>
            </p:extLst>
          </p:nvPr>
        </p:nvGraphicFramePr>
        <p:xfrm>
          <a:off x="1115868" y="5577992"/>
          <a:ext cx="99602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696">
                  <a:extLst>
                    <a:ext uri="{9D8B030D-6E8A-4147-A177-3AD203B41FA5}">
                      <a16:colId xmlns:a16="http://schemas.microsoft.com/office/drawing/2014/main" val="1082648311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1699336696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1951927850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4054941005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2213723865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972023777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4194223727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3689241456"/>
                    </a:ext>
                  </a:extLst>
                </a:gridCol>
                <a:gridCol w="1106696">
                  <a:extLst>
                    <a:ext uri="{9D8B030D-6E8A-4147-A177-3AD203B41FA5}">
                      <a16:colId xmlns:a16="http://schemas.microsoft.com/office/drawing/2014/main" val="156384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Imp_vol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Mu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sigma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T_cost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4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50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55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46%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1/360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32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03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40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905344" cy="200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/>
              <a:t>SK</a:t>
            </a:r>
            <a:r>
              <a:rPr lang="ko-KR" altLang="en-US" sz="2200" b="1" dirty="0"/>
              <a:t>텔레콤</a:t>
            </a:r>
            <a:endParaRPr lang="en-US" altLang="ko-KR" sz="2200" b="1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모델 델타의 변동성이 매우 큼</a:t>
            </a:r>
            <a:r>
              <a:rPr lang="en-US" altLang="ko-KR" sz="2000" b="1" dirty="0"/>
              <a:t>.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주가가 계속해서 하락하는 국면에서는 </a:t>
            </a:r>
            <a:r>
              <a:rPr lang="ko-KR" altLang="en-US" sz="2000" b="1" dirty="0" err="1"/>
              <a:t>바운더리가</a:t>
            </a:r>
            <a:r>
              <a:rPr lang="ko-KR" altLang="en-US" sz="2000" b="1" dirty="0"/>
              <a:t> 존재하는 </a:t>
            </a:r>
            <a:r>
              <a:rPr lang="en-US" altLang="ko-KR" sz="2000" b="1" dirty="0"/>
              <a:t>BSM </a:t>
            </a:r>
            <a:r>
              <a:rPr lang="ko-KR" altLang="en-US" sz="2000" b="1" dirty="0"/>
              <a:t>델타와 괴리를 보임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568882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41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 - DNN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307825"/>
            <a:ext cx="10905344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dirty="0"/>
              <a:t>SK</a:t>
            </a:r>
            <a:r>
              <a:rPr lang="ko-KR" altLang="en-US" sz="2200" b="1" dirty="0"/>
              <a:t>텔레콤</a:t>
            </a:r>
            <a:endParaRPr lang="en-US" altLang="ko-KR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4774B-1B9F-98DF-961A-537DD9A097E8}"/>
              </a:ext>
            </a:extLst>
          </p:cNvPr>
          <p:cNvSpPr txBox="1"/>
          <p:nvPr/>
        </p:nvSpPr>
        <p:spPr>
          <a:xfrm>
            <a:off x="2972872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BSM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6C9CD-7AB4-092F-A390-573A6E26BA08}"/>
              </a:ext>
            </a:extLst>
          </p:cNvPr>
          <p:cNvSpPr txBox="1"/>
          <p:nvPr/>
        </p:nvSpPr>
        <p:spPr>
          <a:xfrm>
            <a:off x="7238158" y="5829186"/>
            <a:ext cx="32228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 DNN </a:t>
            </a:r>
            <a:r>
              <a:rPr lang="ko-KR" altLang="en-US" sz="2000" b="1" dirty="0" err="1"/>
              <a:t>델타헷징</a:t>
            </a:r>
            <a:r>
              <a:rPr lang="ko-KR" altLang="en-US" sz="2000" b="1" dirty="0"/>
              <a:t> 결과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649D42C-C03F-F540-BACA-29A0E1D3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70" y="1230428"/>
            <a:ext cx="3157289" cy="453742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0814775-70CF-2A36-DDC5-A2EFEFE8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56" y="1222706"/>
            <a:ext cx="3157289" cy="453742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04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42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6984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한계점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② 실제 주가 데이터 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>
            <a:off x="8878" y="368738"/>
            <a:ext cx="4056128" cy="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23D4-59AA-42D3-BA1F-8BBB9E86C5D4}"/>
              </a:ext>
            </a:extLst>
          </p:cNvPr>
          <p:cNvSpPr txBox="1"/>
          <p:nvPr/>
        </p:nvSpPr>
        <p:spPr>
          <a:xfrm>
            <a:off x="517161" y="1712560"/>
            <a:ext cx="10905344" cy="362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DNN Model</a:t>
            </a:r>
            <a:r>
              <a:rPr lang="ko-KR" altLang="en-US" sz="2400" b="1" dirty="0"/>
              <a:t>의 한계점</a:t>
            </a:r>
            <a:endParaRPr lang="en-US" altLang="ko-KR" sz="2400" b="1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/>
              <a:t>Robust simulation of markets</a:t>
            </a:r>
            <a:r>
              <a:rPr lang="ko-KR" altLang="en-US" sz="2400" b="1" dirty="0"/>
              <a:t>이 불가능함</a:t>
            </a:r>
            <a:endParaRPr lang="en-US" altLang="ko-KR" sz="2400" b="1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/>
              <a:t>Data</a:t>
            </a:r>
            <a:r>
              <a:rPr lang="ko-KR" altLang="en-US" sz="2400" b="1" dirty="0"/>
              <a:t>의 한계</a:t>
            </a:r>
            <a:r>
              <a:rPr lang="en-US" altLang="ko-KR" sz="2400" b="1" dirty="0"/>
              <a:t>. </a:t>
            </a:r>
            <a:r>
              <a:rPr lang="ko-KR" altLang="en-US" sz="2400" b="1" dirty="0" err="1"/>
              <a:t>딥러닝의</a:t>
            </a:r>
            <a:r>
              <a:rPr lang="ko-KR" altLang="en-US" sz="2400" b="1" dirty="0"/>
              <a:t> 경우 모델 학습 시 많은 양의 데이터를 필요로 함</a:t>
            </a:r>
            <a:endParaRPr lang="en-US" altLang="ko-KR" sz="2400" b="1" dirty="0"/>
          </a:p>
          <a:p>
            <a:pPr lvl="1">
              <a:lnSpc>
                <a:spcPct val="250000"/>
              </a:lnSpc>
            </a:pPr>
            <a:r>
              <a:rPr lang="en-US" altLang="ko-KR" sz="2400" b="1" dirty="0"/>
              <a:t>	</a:t>
            </a:r>
            <a:r>
              <a:rPr lang="ko-KR" altLang="en-US" sz="2200" b="1" dirty="0"/>
              <a:t>→ 학습이 제대로 안되는 문제 발생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2140295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A2CFFC-732C-48C1-A6E8-60AFE9072AB1}"/>
              </a:ext>
            </a:extLst>
          </p:cNvPr>
          <p:cNvSpPr/>
          <p:nvPr/>
        </p:nvSpPr>
        <p:spPr>
          <a:xfrm>
            <a:off x="0" y="-9144"/>
            <a:ext cx="12192000" cy="6876288"/>
          </a:xfrm>
          <a:prstGeom prst="rect">
            <a:avLst/>
          </a:prstGeom>
          <a:solidFill>
            <a:srgbClr val="002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EC74133C-ECB2-430B-A5ED-EE8E180A34AB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frame">
            <a:avLst>
              <a:gd name="adj1" fmla="val 36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1835CE5-6C47-45A5-81AD-810FC29DBABF}"/>
              </a:ext>
            </a:extLst>
          </p:cNvPr>
          <p:cNvSpPr/>
          <p:nvPr/>
        </p:nvSpPr>
        <p:spPr>
          <a:xfrm>
            <a:off x="255696" y="260399"/>
            <a:ext cx="11669604" cy="6321376"/>
          </a:xfrm>
          <a:prstGeom prst="frame">
            <a:avLst>
              <a:gd name="adj1" fmla="val 4733"/>
            </a:avLst>
          </a:prstGeom>
          <a:solidFill>
            <a:srgbClr val="002F8E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8ECEB-E102-4A81-ABEF-7905ECAE155E}"/>
              </a:ext>
            </a:extLst>
          </p:cNvPr>
          <p:cNvSpPr txBox="1"/>
          <p:nvPr/>
        </p:nvSpPr>
        <p:spPr>
          <a:xfrm>
            <a:off x="2555220" y="2697812"/>
            <a:ext cx="70705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Thank you!!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8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5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8002165-3D3A-44B1-8913-FBD8E8044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02155"/>
              </p:ext>
            </p:extLst>
          </p:nvPr>
        </p:nvGraphicFramePr>
        <p:xfrm>
          <a:off x="729342" y="1066220"/>
          <a:ext cx="10733315" cy="158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DCF10DAF-E02A-4967-BB8C-97E76CEFF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05" y="2784984"/>
            <a:ext cx="6800989" cy="2798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CAE12C-31E9-47C2-972B-184C50B38F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93" y="2783171"/>
            <a:ext cx="4279802" cy="2798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50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6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8002165-3D3A-44B1-8913-FBD8E8044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570228"/>
              </p:ext>
            </p:extLst>
          </p:nvPr>
        </p:nvGraphicFramePr>
        <p:xfrm>
          <a:off x="729342" y="1066220"/>
          <a:ext cx="10733315" cy="158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ED4F83-9D55-4B91-87E9-EE6AF9A30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84" y="3006427"/>
            <a:ext cx="10020230" cy="1985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37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7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8002165-3D3A-44B1-8913-FBD8E8044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877581"/>
              </p:ext>
            </p:extLst>
          </p:nvPr>
        </p:nvGraphicFramePr>
        <p:xfrm>
          <a:off x="729342" y="1066220"/>
          <a:ext cx="10733315" cy="158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D206E67-AED4-45B0-A9C7-536A1D22D5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215"/>
          <a:stretch/>
        </p:blipFill>
        <p:spPr>
          <a:xfrm>
            <a:off x="1088599" y="2805540"/>
            <a:ext cx="10014800" cy="23906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20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8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8002165-3D3A-44B1-8913-FBD8E8044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976945"/>
              </p:ext>
            </p:extLst>
          </p:nvPr>
        </p:nvGraphicFramePr>
        <p:xfrm>
          <a:off x="729342" y="1066220"/>
          <a:ext cx="10733315" cy="158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446B73D-147D-43C9-BE83-C312948B56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990" y="3168726"/>
            <a:ext cx="9340017" cy="17306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871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F8A541-7741-47CB-BB35-C31EBBA87074}"/>
              </a:ext>
            </a:extLst>
          </p:cNvPr>
          <p:cNvSpPr/>
          <p:nvPr/>
        </p:nvSpPr>
        <p:spPr>
          <a:xfrm>
            <a:off x="0" y="6430798"/>
            <a:ext cx="12192000" cy="4549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A11E81-4034-4BEF-BA4C-88ECD500B554}"/>
              </a:ext>
            </a:extLst>
          </p:cNvPr>
          <p:cNvSpPr/>
          <p:nvPr/>
        </p:nvSpPr>
        <p:spPr>
          <a:xfrm>
            <a:off x="0" y="-1"/>
            <a:ext cx="12192000" cy="1171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36AE0-5030-46A5-9CDE-429C5C56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87758" y="6475709"/>
            <a:ext cx="1616484" cy="365125"/>
          </a:xfrm>
        </p:spPr>
        <p:txBody>
          <a:bodyPr/>
          <a:lstStyle/>
          <a:p>
            <a:pPr algn="ctr"/>
            <a:fld id="{CC48352C-F6F0-4294-B446-DC33B882D9D5}" type="slidenum">
              <a:rPr lang="ko-KR" altLang="en-US" sz="1400" b="1" smtClean="0">
                <a:solidFill>
                  <a:schemeClr val="bg1"/>
                </a:solidFill>
              </a:rPr>
              <a:pPr algn="ctr"/>
              <a:t>9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34CD0-6E13-450C-8151-FF53FEE7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99" y="6475712"/>
            <a:ext cx="4172505" cy="365125"/>
          </a:xfrm>
        </p:spPr>
        <p:txBody>
          <a:bodyPr/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2022 </a:t>
            </a:r>
            <a:r>
              <a:rPr lang="ko-KR" altLang="en-US" sz="1400" b="1" dirty="0">
                <a:solidFill>
                  <a:schemeClr val="bg1"/>
                </a:solidFill>
              </a:rPr>
              <a:t>가을학기 파생상품 거래전략 </a:t>
            </a:r>
            <a:r>
              <a:rPr lang="en-US" altLang="ko-KR" sz="1400" b="1" dirty="0">
                <a:solidFill>
                  <a:schemeClr val="bg1"/>
                </a:solidFill>
              </a:rPr>
              <a:t>Term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4E87-427E-4071-BAEF-37DF45D8A368}"/>
              </a:ext>
            </a:extLst>
          </p:cNvPr>
          <p:cNvSpPr txBox="1"/>
          <p:nvPr/>
        </p:nvSpPr>
        <p:spPr>
          <a:xfrm>
            <a:off x="150925" y="346858"/>
            <a:ext cx="545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Analysis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2647C-5919-4783-9A06-CA669BBC7D13}"/>
              </a:ext>
            </a:extLst>
          </p:cNvPr>
          <p:cNvSpPr txBox="1"/>
          <p:nvPr/>
        </p:nvSpPr>
        <p:spPr>
          <a:xfrm>
            <a:off x="79899" y="17163"/>
            <a:ext cx="81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Dynamic Hedging - </a:t>
            </a:r>
            <a:r>
              <a:rPr lang="ko-KR" altLang="en-US" sz="1400" b="1" dirty="0">
                <a:solidFill>
                  <a:schemeClr val="bg1"/>
                </a:solidFill>
              </a:rPr>
              <a:t>① </a:t>
            </a:r>
            <a:r>
              <a:rPr lang="en-US" altLang="ko-KR" sz="1400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77AA13E-726C-42FE-8AB3-5451CA10EDFA}"/>
              </a:ext>
            </a:extLst>
          </p:cNvPr>
          <p:cNvCxnSpPr>
            <a:cxnSpLocks/>
          </p:cNvCxnSpPr>
          <p:nvPr/>
        </p:nvCxnSpPr>
        <p:spPr>
          <a:xfrm flipV="1">
            <a:off x="8878" y="346858"/>
            <a:ext cx="3240349" cy="21880"/>
          </a:xfrm>
          <a:prstGeom prst="line">
            <a:avLst/>
          </a:prstGeom>
          <a:ln w="349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E4D9F42-429F-448D-A4B9-4F329137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5" y="6509400"/>
            <a:ext cx="1071880" cy="297745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8002165-3D3A-44B1-8913-FBD8E8044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77483"/>
              </p:ext>
            </p:extLst>
          </p:nvPr>
        </p:nvGraphicFramePr>
        <p:xfrm>
          <a:off x="729342" y="1066220"/>
          <a:ext cx="10733315" cy="158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65C4D1D-688A-4618-8242-B980663F9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298" y="3150833"/>
            <a:ext cx="9835402" cy="1795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419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2099</Words>
  <Application>Microsoft Office PowerPoint</Application>
  <PresentationFormat>와이드스크린</PresentationFormat>
  <Paragraphs>459</Paragraphs>
  <Slides>43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USB</dc:creator>
  <cp:lastModifiedBy>유 상빈</cp:lastModifiedBy>
  <cp:revision>14</cp:revision>
  <dcterms:created xsi:type="dcterms:W3CDTF">2022-12-02T10:24:48Z</dcterms:created>
  <dcterms:modified xsi:type="dcterms:W3CDTF">2022-12-05T22:15:06Z</dcterms:modified>
</cp:coreProperties>
</file>